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93" r:id="rId3"/>
    <p:sldId id="276" r:id="rId4"/>
    <p:sldId id="277" r:id="rId5"/>
    <p:sldId id="295" r:id="rId6"/>
    <p:sldId id="297" r:id="rId7"/>
    <p:sldId id="278" r:id="rId8"/>
    <p:sldId id="279" r:id="rId9"/>
    <p:sldId id="281" r:id="rId10"/>
    <p:sldId id="282" r:id="rId11"/>
    <p:sldId id="299" r:id="rId12"/>
    <p:sldId id="301" r:id="rId13"/>
    <p:sldId id="256" r:id="rId14"/>
    <p:sldId id="257" r:id="rId15"/>
    <p:sldId id="274" r:id="rId16"/>
    <p:sldId id="275" r:id="rId17"/>
    <p:sldId id="303" r:id="rId18"/>
    <p:sldId id="305" r:id="rId19"/>
    <p:sldId id="271" r:id="rId20"/>
    <p:sldId id="268" r:id="rId21"/>
    <p:sldId id="269" r:id="rId22"/>
    <p:sldId id="310" r:id="rId23"/>
    <p:sldId id="307" r:id="rId24"/>
    <p:sldId id="308" r:id="rId25"/>
    <p:sldId id="285" r:id="rId26"/>
    <p:sldId id="286" r:id="rId27"/>
    <p:sldId id="287" r:id="rId28"/>
    <p:sldId id="288" r:id="rId29"/>
    <p:sldId id="290" r:id="rId30"/>
    <p:sldId id="289" r:id="rId31"/>
    <p:sldId id="291" r:id="rId32"/>
    <p:sldId id="312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7772400" cy="1371600"/>
          </a:xfrm>
        </p:spPr>
        <p:txBody>
          <a:bodyPr/>
          <a:lstStyle/>
          <a:p>
            <a:pPr eaLnBrk="1" hangingPunct="1"/>
            <a:r>
              <a:rPr lang="en-US" smtClean="0">
                <a:latin typeface="SutonnyMJ" pitchFamily="2" charset="0"/>
              </a:rPr>
              <a:t>A_©bxwZ K¬v‡m mevB‡K h^vMZg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52800"/>
            <a:ext cx="6400800" cy="20574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SutonnyMJ" pitchFamily="2" charset="0"/>
            </a:endParaRPr>
          </a:p>
        </p:txBody>
      </p:sp>
      <p:pic>
        <p:nvPicPr>
          <p:cNvPr id="2052" name="Picture 4" descr="C:\Users\Public\Pictures\Sample Pictures\Tulip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304800"/>
            <a:ext cx="9448800" cy="716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990600" y="2514600"/>
            <a:ext cx="7620000" cy="375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720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A_©bxwZ K¬v‡m mevB‡K </a:t>
            </a:r>
            <a:r>
              <a:rPr lang="en-US" sz="1660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¯^vMZg</a:t>
            </a:r>
            <a:endParaRPr lang="en-US" sz="720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/>
          <p:cNvCxnSpPr/>
          <p:nvPr/>
        </p:nvCxnSpPr>
        <p:spPr>
          <a:xfrm>
            <a:off x="1524000" y="5943600"/>
            <a:ext cx="6400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 flipH="1" flipV="1">
            <a:off x="-1943100" y="3390900"/>
            <a:ext cx="68580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6200000" flipH="1">
            <a:off x="1562100" y="1562100"/>
            <a:ext cx="5867400" cy="472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 flipH="1" flipV="1">
            <a:off x="876300" y="3924300"/>
            <a:ext cx="4038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 flipH="1" flipV="1">
            <a:off x="2743200" y="4648200"/>
            <a:ext cx="2590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 flipH="1" flipV="1">
            <a:off x="4229100" y="5219700"/>
            <a:ext cx="1447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 flipH="1" flipV="1">
            <a:off x="6400800" y="6400800"/>
            <a:ext cx="91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10800000">
            <a:off x="1447800" y="1905000"/>
            <a:ext cx="1447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0800000">
            <a:off x="1524000" y="3352800"/>
            <a:ext cx="2514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0800000" flipV="1">
            <a:off x="1524000" y="4495800"/>
            <a:ext cx="34290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10800000">
            <a:off x="1447800" y="6815796"/>
            <a:ext cx="5410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590800" y="6019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1g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733800" y="6019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1g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648200" y="6019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1g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715000" y="6019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1g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800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evwoi KvR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/>
          <a:lstStyle/>
          <a:p>
            <a:pPr>
              <a:buFontTx/>
              <a:buNone/>
              <a:defRPr/>
            </a:pPr>
            <a:endParaRPr lang="en-US" dirty="0" smtClean="0"/>
          </a:p>
          <a:p>
            <a:pPr>
              <a:buFont typeface="Wingdings" pitchFamily="2" charset="2"/>
              <a:buChar char="Ø"/>
              <a:defRPr/>
            </a:pPr>
            <a:r>
              <a:rPr lang="en-US" sz="6000" dirty="0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µ</a:t>
            </a:r>
            <a:r>
              <a:rPr lang="en-US" sz="6000" dirty="0" err="1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gn«vmgvb</a:t>
            </a:r>
            <a:r>
              <a:rPr lang="en-US" sz="6000" dirty="0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cÖvwšÍK</a:t>
            </a:r>
            <a:r>
              <a:rPr lang="en-US" sz="6000" dirty="0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Dc‡hvM</a:t>
            </a:r>
            <a:r>
              <a:rPr lang="en-US" sz="6000" dirty="0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wewa</a:t>
            </a:r>
            <a:r>
              <a:rPr lang="en-US" sz="6000" dirty="0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wPÎmn</a:t>
            </a:r>
            <a:r>
              <a:rPr lang="en-US" sz="6000" dirty="0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e¨vL¨v</a:t>
            </a:r>
            <a:r>
              <a:rPr lang="en-US" sz="6000" dirty="0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Ki</a:t>
            </a:r>
            <a:r>
              <a:rPr lang="en-US" sz="6000" dirty="0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|</a:t>
            </a:r>
            <a:endParaRPr lang="en-US" sz="6000" dirty="0" smtClean="0">
              <a:solidFill>
                <a:srgbClr val="3366FF"/>
              </a:solidFill>
              <a:latin typeface="SutonnyMJ" pitchFamily="2" charset="0"/>
              <a:cs typeface="SutonnyMJ" pitchFamily="2" charset="0"/>
            </a:endParaRPr>
          </a:p>
          <a:p>
            <a:pPr algn="ctr">
              <a:buFontTx/>
              <a:buNone/>
              <a:defRPr/>
            </a:pPr>
            <a:r>
              <a:rPr lang="en-US" sz="13800" dirty="0" err="1" smtClean="0">
                <a:solidFill>
                  <a:schemeClr val="accent1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ab¨ev</a:t>
            </a:r>
            <a:r>
              <a:rPr lang="en-US" sz="13800" dirty="0" smtClean="0">
                <a:solidFill>
                  <a:schemeClr val="accent1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`</a:t>
            </a:r>
            <a:endParaRPr lang="en-US" sz="13800" dirty="0">
              <a:solidFill>
                <a:schemeClr val="accent1">
                  <a:lumMod val="50000"/>
                </a:schemeClr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solidFill>
            <a:srgbClr val="FF66FF"/>
          </a:solidFill>
        </p:spPr>
        <p:txBody>
          <a:bodyPr/>
          <a:lstStyle/>
          <a:p>
            <a:pPr eaLnBrk="1" hangingPunct="1"/>
            <a:r>
              <a:rPr lang="en-US" smtClean="0">
                <a:latin typeface="SutonnyMJ" pitchFamily="2" charset="0"/>
                <a:cs typeface="SutonnyMJ" pitchFamily="2" charset="0"/>
              </a:rPr>
              <a:t>cye© cvV hvPvB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solidFill>
            <a:srgbClr val="00FFFF"/>
          </a:solidFill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  <a:defRPr/>
            </a:pPr>
            <a:endParaRPr lang="en-US" sz="5400" dirty="0" smtClean="0">
              <a:solidFill>
                <a:srgbClr val="3366FF"/>
              </a:solidFill>
              <a:latin typeface="SutonnyMJ" pitchFamily="2" charset="0"/>
              <a:cs typeface="SutonnyMJ" pitchFamily="2" charset="0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en-US" sz="54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Dc‡hvM</a:t>
            </a:r>
            <a:r>
              <a:rPr lang="en-US" sz="54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wK</a:t>
            </a:r>
            <a:r>
              <a:rPr lang="en-US" sz="54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? </a:t>
            </a:r>
            <a:r>
              <a:rPr lang="en-US" sz="54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µ</a:t>
            </a:r>
            <a:r>
              <a:rPr lang="en-US" sz="54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gn«vmgvb</a:t>
            </a:r>
            <a:r>
              <a:rPr lang="en-US" sz="54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cÖvwšÍK</a:t>
            </a:r>
            <a:r>
              <a:rPr lang="en-US" sz="54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Dc‡hvM</a:t>
            </a:r>
            <a:r>
              <a:rPr lang="en-US" sz="54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wewa</a:t>
            </a:r>
            <a:r>
              <a:rPr lang="en-US" sz="54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wPÎmn</a:t>
            </a:r>
            <a:r>
              <a:rPr lang="en-US" sz="54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eY©bv</a:t>
            </a:r>
            <a:r>
              <a:rPr lang="en-US" sz="54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Ki</a:t>
            </a:r>
            <a:r>
              <a:rPr lang="en-US" sz="54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|</a:t>
            </a:r>
            <a:endParaRPr lang="en-US" sz="5400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761999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/>
            </a:r>
            <a:br>
              <a:rPr lang="en-US" b="1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</a:br>
            <a:r>
              <a:rPr lang="en-US" b="1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lang="en-US" sz="6000" b="1" dirty="0" err="1" smtClean="0">
                <a:solidFill>
                  <a:srgbClr val="FF0000"/>
                </a:solidFill>
                <a:latin typeface="SutonnyMJ" pitchFamily="2" charset="0"/>
                <a:ea typeface="Times New Roman" pitchFamily="18" charset="0"/>
                <a:cs typeface="SutonnyMJ" pitchFamily="2" charset="0"/>
              </a:rPr>
              <a:t>Pvwn`v</a:t>
            </a:r>
            <a:r>
              <a:rPr lang="en-US" sz="6000" b="1" dirty="0" smtClean="0">
                <a:solidFill>
                  <a:srgbClr val="FF0000"/>
                </a:solidFill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lang="en-US" sz="6000" b="1" dirty="0" err="1" smtClean="0">
                <a:solidFill>
                  <a:srgbClr val="FF0000"/>
                </a:solidFill>
                <a:latin typeface="SutonnyMJ" pitchFamily="2" charset="0"/>
                <a:ea typeface="Times New Roman" pitchFamily="18" charset="0"/>
                <a:cs typeface="SutonnyMJ" pitchFamily="2" charset="0"/>
              </a:rPr>
              <a:t>wK</a:t>
            </a:r>
            <a:r>
              <a:rPr lang="en-US" sz="6000" b="1" dirty="0" smtClean="0">
                <a:solidFill>
                  <a:srgbClr val="FF0000"/>
                </a:solidFill>
                <a:latin typeface="SutonnyMJ" pitchFamily="2" charset="0"/>
                <a:ea typeface="Times New Roman" pitchFamily="18" charset="0"/>
                <a:cs typeface="SutonnyMJ" pitchFamily="2" charset="0"/>
              </a:rPr>
              <a:t> ? </a:t>
            </a:r>
            <a:r>
              <a:rPr lang="en-US" sz="4800" b="1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  <a:t/>
            </a:r>
            <a:br>
              <a:rPr lang="en-US" sz="4800" b="1" dirty="0" smtClean="0">
                <a:latin typeface="SutonnyMJ" pitchFamily="2" charset="0"/>
                <a:ea typeface="Times New Roman" pitchFamily="18" charset="0"/>
                <a:cs typeface="SutonnyMJ" pitchFamily="2" charset="0"/>
              </a:rPr>
            </a:br>
            <a:endParaRPr lang="en-US" dirty="0"/>
          </a:p>
        </p:txBody>
      </p:sp>
      <p:sp>
        <p:nvSpPr>
          <p:cNvPr id="1025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0" y="609600"/>
            <a:ext cx="9144000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mvaviY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A‡_©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Pvwn`v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ej‡Z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†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Kvb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wKQy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cvIqvi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B”Qv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ev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AvKvsLv‡K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eySvq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|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wKšÍy</a:t>
            </a:r>
            <a:r>
              <a:rPr kumimoji="0" lang="en-US" sz="4000" b="0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A_©bxwZ‡Z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†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Kej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†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Kvb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wKQy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cvIqvi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AvKvsLv‡KB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Pvwn`v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e‡j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bv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|</a:t>
            </a:r>
            <a:r>
              <a:rPr kumimoji="0" lang="en-US" sz="4000" b="0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†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hgb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-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GKRb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wf¶z‡Ki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†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gvUi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Mvwoi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cvIqvi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B”Qv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ev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AvKvsL¨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ea typeface="Times New Roman" pitchFamily="18" charset="0"/>
                <a:cs typeface="SutonnyMJ" pitchFamily="2" charset="0"/>
              </a:rPr>
              <a:t>v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_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vK‡Z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cv‡i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|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wKšÍz</a:t>
            </a:r>
            <a:r>
              <a:rPr kumimoji="0" lang="en-US" sz="4000" b="0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A_©bxwZi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fvlvq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GUv‡K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Pvwn`v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ejv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nq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bv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|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Kvib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†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gvUi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Mvox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†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Kbvi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mvg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_©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Zvi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†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bB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|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Avevi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GKRb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K…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cb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abx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e¨w³i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Mvox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cvIqvi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AvKvsL¨vI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A_©bxwZ‡Z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Pvwn`v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n‡ebv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|</a:t>
            </a:r>
            <a:r>
              <a:rPr kumimoji="0" lang="en-US" sz="4000" b="0" i="0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Kvib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A_©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e¨q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K‡i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Mvox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†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Kbvi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B”Qv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Zvi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†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bB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|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A_©bxwZ‡Z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Pvwn`v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ej‡Z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Kvh©Ki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Pvwn`v‡K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wb‡`©k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K‡i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|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5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2000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2000"/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dirty="0" smtClean="0">
                <a:latin typeface="SutonnyMJ" pitchFamily="2" charset="0"/>
                <a:cs typeface="SutonnyMJ" pitchFamily="2" charset="0"/>
              </a:rPr>
            </a:br>
            <a:r>
              <a:rPr lang="en-US" sz="73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Pvwn`vi</a:t>
            </a:r>
            <a:r>
              <a:rPr lang="en-US" sz="73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ˆ</a:t>
            </a:r>
            <a:r>
              <a:rPr lang="en-US" sz="73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ewkó</a:t>
            </a:r>
            <a:r>
              <a:rPr lang="en-US" sz="73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¨</a:t>
            </a:r>
            <a:br>
              <a:rPr lang="en-US" sz="73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135563"/>
          </a:xfrm>
        </p:spPr>
        <p:txBody>
          <a:bodyPr/>
          <a:lstStyle/>
          <a:p>
            <a:pPr lvl="0"/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 lvl="0"/>
            <a:r>
              <a:rPr lang="en-US" sz="6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†</a:t>
            </a:r>
            <a:r>
              <a:rPr lang="en-US" sz="6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Kvb</a:t>
            </a:r>
            <a:r>
              <a:rPr lang="en-US" sz="6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`ªe¨ </a:t>
            </a:r>
            <a:r>
              <a:rPr lang="en-US" sz="6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cvIqvi</a:t>
            </a:r>
            <a:r>
              <a:rPr lang="en-US" sz="6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B”Qv</a:t>
            </a:r>
            <a:r>
              <a:rPr lang="en-US" sz="6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sz="6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AvKvsL¨v</a:t>
            </a:r>
            <a:endParaRPr lang="en-US" sz="6000" dirty="0" smtClean="0">
              <a:solidFill>
                <a:srgbClr val="00B050"/>
              </a:solidFill>
              <a:latin typeface="SutonnyMJ" pitchFamily="2" charset="0"/>
              <a:cs typeface="SutonnyMJ" pitchFamily="2" charset="0"/>
            </a:endParaRPr>
          </a:p>
          <a:p>
            <a:pPr lvl="0" algn="ctr"/>
            <a:r>
              <a:rPr lang="en-US" sz="6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`ª</a:t>
            </a:r>
            <a:r>
              <a:rPr lang="en-US" sz="6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e¨wU</a:t>
            </a:r>
            <a:r>
              <a:rPr lang="en-US" sz="6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µ‡</a:t>
            </a:r>
            <a:r>
              <a:rPr lang="en-US" sz="6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qi</a:t>
            </a:r>
            <a:r>
              <a:rPr lang="en-US" sz="6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Rb</a:t>
            </a:r>
            <a:r>
              <a:rPr lang="en-US" sz="6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sz="6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cÖ‡qvRbxq</a:t>
            </a:r>
            <a:r>
              <a:rPr lang="en-US" sz="6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Avw_©K</a:t>
            </a:r>
            <a:r>
              <a:rPr lang="en-US" sz="6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mvg</a:t>
            </a:r>
            <a:r>
              <a:rPr lang="en-US" sz="6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_©| </a:t>
            </a:r>
            <a:r>
              <a:rPr lang="en-US" sz="6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Ges</a:t>
            </a:r>
            <a:r>
              <a:rPr lang="en-US" sz="6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</a:p>
          <a:p>
            <a:pPr lvl="0"/>
            <a:r>
              <a:rPr lang="en-US" sz="6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A_© </a:t>
            </a:r>
            <a:r>
              <a:rPr lang="en-US" sz="6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e¨q</a:t>
            </a:r>
            <a:r>
              <a:rPr lang="en-US" sz="6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6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`ª</a:t>
            </a:r>
            <a:r>
              <a:rPr lang="en-US" sz="6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e¨wU</a:t>
            </a:r>
            <a:r>
              <a:rPr lang="en-US" sz="6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6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Kbvi</a:t>
            </a:r>
            <a:r>
              <a:rPr lang="en-US" sz="6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B”Qv</a:t>
            </a:r>
            <a:r>
              <a:rPr lang="en-US" sz="6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</a:t>
            </a:r>
            <a:r>
              <a:rPr lang="en-US" sz="48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</a:p>
          <a:p>
            <a:pPr>
              <a:buNone/>
            </a:pP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5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7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77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Autofit/>
          </a:bodyPr>
          <a:lstStyle/>
          <a:p>
            <a:r>
              <a:rPr lang="en-US" sz="6000" b="1" dirty="0" err="1" smtClean="0">
                <a:solidFill>
                  <a:srgbClr val="FF0000"/>
                </a:solidFill>
                <a:latin typeface="SutonnyMJ" pitchFamily="2" charset="0"/>
                <a:ea typeface="Times New Roman" pitchFamily="18" charset="0"/>
                <a:cs typeface="SutonnyMJ" pitchFamily="2" charset="0"/>
              </a:rPr>
              <a:t>Pvwn`v</a:t>
            </a:r>
            <a:r>
              <a:rPr lang="en-US" sz="6000" b="1" dirty="0" smtClean="0">
                <a:solidFill>
                  <a:srgbClr val="FF0000"/>
                </a:solidFill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lang="en-US" sz="6000" b="1" dirty="0" err="1" smtClean="0">
                <a:solidFill>
                  <a:srgbClr val="FF0000"/>
                </a:solidFill>
                <a:latin typeface="SutonnyMJ" pitchFamily="2" charset="0"/>
                <a:ea typeface="Times New Roman" pitchFamily="18" charset="0"/>
                <a:cs typeface="SutonnyMJ" pitchFamily="2" charset="0"/>
              </a:rPr>
              <a:t>wewa</a:t>
            </a:r>
            <a:r>
              <a:rPr lang="en-US" sz="6000" b="1" dirty="0" smtClean="0">
                <a:solidFill>
                  <a:srgbClr val="FF0000"/>
                </a:solidFill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lang="en-US" sz="6000" b="1" dirty="0" err="1" smtClean="0">
                <a:solidFill>
                  <a:srgbClr val="FF0000"/>
                </a:solidFill>
                <a:latin typeface="SutonnyMJ" pitchFamily="2" charset="0"/>
                <a:ea typeface="Times New Roman" pitchFamily="18" charset="0"/>
                <a:cs typeface="SutonnyMJ" pitchFamily="2" charset="0"/>
              </a:rPr>
              <a:t>wK</a:t>
            </a:r>
            <a:r>
              <a:rPr lang="en-US" sz="6000" b="1" dirty="0" smtClean="0">
                <a:solidFill>
                  <a:srgbClr val="FF0000"/>
                </a:solidFill>
                <a:latin typeface="SutonnyMJ" pitchFamily="2" charset="0"/>
                <a:ea typeface="Times New Roman" pitchFamily="18" charset="0"/>
                <a:cs typeface="SutonnyMJ" pitchFamily="2" charset="0"/>
              </a:rPr>
              <a:t> ?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‡h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wewai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mvnv‡h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¨ †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`ª‡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e¨i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`vg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Ges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Pvwn`vi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cwigv‡bi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g‡a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we`¨gvb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wµqvMZ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m¤úK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cÖKvk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cvq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Zv‡K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Pvwn`v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wewa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e‡j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Pvwn`v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wewa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Abyhvqx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ÔAb¨vb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Ae¯’v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AcwiewZ©Z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‡_‡KÕ ‡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¯^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vfvweK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`ª‡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e¨i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`vg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n«vm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c‡j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Pvwn`vi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cwigvb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e„w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×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cvq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Ges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`vg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e„w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× ‡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c‡j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Pvwn`vi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cwigvb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n«vm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cvq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 `vg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Ges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Pvwn`vi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cwigv‡bi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g‡a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Giƒc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wecixZ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m¤ú©K‡K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Pvwn`v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wewa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e‡j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 </a:t>
            </a:r>
          </a:p>
          <a:p>
            <a:pPr>
              <a:buNone/>
            </a:pPr>
            <a:r>
              <a:rPr lang="en-US" b="1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Aa¨vcK</a:t>
            </a:r>
            <a:r>
              <a:rPr lang="en-US" b="1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gvk©v‡ji</a:t>
            </a:r>
            <a:r>
              <a:rPr lang="en-US" b="1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g‡Z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,Ò‡h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wewai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mvnv‡h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¨ `ª‡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e¨i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`vg I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Pvwn`vi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cwigv‡bi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g‡a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wecixZ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m¤úK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cÖKvk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Kiv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Zv‡K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Pvwn`v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wewa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e‡j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| Ó</a:t>
            </a:r>
          </a:p>
          <a:p>
            <a:r>
              <a:rPr lang="en-US" b="1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Aa¨vcK</a:t>
            </a:r>
            <a:r>
              <a:rPr lang="en-US" b="1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WwgwbK</a:t>
            </a:r>
            <a:r>
              <a:rPr lang="en-US" b="1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m¨vj‡fUi</a:t>
            </a:r>
            <a:r>
              <a:rPr lang="en-US" b="1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Gi</a:t>
            </a:r>
            <a:r>
              <a:rPr lang="en-US" b="1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g‡Z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, Ò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Pvwn`v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wewa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nj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`vg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Ges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Pvwn`vi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cwigv‡bi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g‡a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wecixZ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m¤úK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hv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Pvwn`v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iLvi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FYvZ¡K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Xvj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Øviv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cÖKvk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cvq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| Ó</a:t>
            </a:r>
          </a:p>
          <a:p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ÒAb¨vb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Ae¯’v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AcwiewZ©ZÓ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ej‡Z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†µ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Zvi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Avw_©K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Avq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iywP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Af¨vm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, †µ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Zvi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msL¨v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mgqKvj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Ges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m¤úwKZ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Ab¨vb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¨ `ª‡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e¨i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`vg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BZ¨vw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`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w¯’i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AcwiewZ©Z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aiv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n‡q‡Q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7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77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Autofit/>
          </a:bodyPr>
          <a:lstStyle/>
          <a:p>
            <a:r>
              <a:rPr lang="en-US" sz="6600" b="1" dirty="0" err="1" smtClean="0">
                <a:solidFill>
                  <a:srgbClr val="FF0000"/>
                </a:solidFill>
                <a:latin typeface="SutonnyMJ" pitchFamily="2" charset="0"/>
                <a:ea typeface="Times New Roman" pitchFamily="18" charset="0"/>
                <a:cs typeface="SutonnyMJ" pitchFamily="2" charset="0"/>
              </a:rPr>
              <a:t>Pvwn`v</a:t>
            </a:r>
            <a:r>
              <a:rPr lang="en-US" sz="6600" b="1" dirty="0" smtClean="0">
                <a:solidFill>
                  <a:srgbClr val="FF0000"/>
                </a:solidFill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lang="en-US" sz="6600" b="1" dirty="0" err="1" smtClean="0">
                <a:solidFill>
                  <a:srgbClr val="FF0000"/>
                </a:solidFill>
                <a:latin typeface="SutonnyMJ" pitchFamily="2" charset="0"/>
                <a:ea typeface="Times New Roman" pitchFamily="18" charset="0"/>
                <a:cs typeface="SutonnyMJ" pitchFamily="2" charset="0"/>
              </a:rPr>
              <a:t>wewai</a:t>
            </a:r>
            <a:r>
              <a:rPr lang="en-US" sz="6600" b="1" dirty="0" smtClean="0">
                <a:solidFill>
                  <a:srgbClr val="FF0000"/>
                </a:solidFill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lang="en-US" sz="6600" b="1" dirty="0" err="1" smtClean="0">
                <a:solidFill>
                  <a:srgbClr val="FF0000"/>
                </a:solidFill>
                <a:latin typeface="SutonnyMJ" pitchFamily="2" charset="0"/>
                <a:ea typeface="Times New Roman" pitchFamily="18" charset="0"/>
                <a:cs typeface="SutonnyMJ" pitchFamily="2" charset="0"/>
              </a:rPr>
              <a:t>e</a:t>
            </a:r>
            <a:r>
              <a:rPr lang="en-US" sz="6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¨</a:t>
            </a:r>
            <a:r>
              <a:rPr lang="en-US" sz="6600" b="1" dirty="0" err="1" smtClean="0">
                <a:solidFill>
                  <a:srgbClr val="FF0000"/>
                </a:solidFill>
                <a:latin typeface="SutonnyMJ" pitchFamily="2" charset="0"/>
                <a:ea typeface="Times New Roman" pitchFamily="18" charset="0"/>
                <a:cs typeface="SutonnyMJ" pitchFamily="2" charset="0"/>
              </a:rPr>
              <a:t>wZµg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/>
          <a:lstStyle/>
          <a:p>
            <a:pPr>
              <a:buNone/>
            </a:pPr>
            <a:r>
              <a:rPr lang="en-US" sz="54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1| </a:t>
            </a:r>
            <a:r>
              <a:rPr lang="en-US" sz="54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wM‡db</a:t>
            </a:r>
            <a:r>
              <a:rPr lang="en-US" sz="54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`ªe¨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</a:p>
          <a:p>
            <a:pPr>
              <a:buNone/>
            </a:pP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2| †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fe‡jb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`ªe¨ </a:t>
            </a:r>
          </a:p>
          <a:p>
            <a:pPr>
              <a:buNone/>
            </a:pP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2| 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Af¨vm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iywPi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cwieZ©b</a:t>
            </a:r>
            <a:endParaRPr lang="en-US" sz="5400" dirty="0" smtClean="0">
              <a:solidFill>
                <a:srgbClr val="0070C0"/>
              </a:solidFill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sz="54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3| </a:t>
            </a:r>
            <a:r>
              <a:rPr lang="en-US" sz="54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Ae¯’vMZ</a:t>
            </a:r>
            <a:r>
              <a:rPr lang="en-US" sz="54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Kvib</a:t>
            </a:r>
            <a:r>
              <a:rPr lang="en-US" sz="54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</a:p>
          <a:p>
            <a:pPr>
              <a:buNone/>
            </a:pPr>
            <a:r>
              <a:rPr lang="en-US" sz="54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4| </a:t>
            </a:r>
            <a:r>
              <a:rPr lang="en-US" sz="54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fwel</a:t>
            </a:r>
            <a:r>
              <a:rPr lang="en-US" sz="54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¨‡Z `vg </a:t>
            </a:r>
            <a:r>
              <a:rPr lang="en-US" sz="54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cwieZ</a:t>
            </a:r>
            <a:r>
              <a:rPr lang="en-US" sz="54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©‡bi m¤¢</a:t>
            </a:r>
            <a:r>
              <a:rPr lang="en-US" sz="54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vebv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</a:p>
          <a:p>
            <a:pPr>
              <a:buNone/>
            </a:pPr>
            <a:r>
              <a:rPr lang="en-US" sz="54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5| </a:t>
            </a:r>
            <a:r>
              <a:rPr lang="en-US" sz="54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weKí</a:t>
            </a:r>
            <a:r>
              <a:rPr lang="en-US" sz="54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`ª‡</a:t>
            </a:r>
            <a:r>
              <a:rPr lang="en-US" sz="54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e¨i</a:t>
            </a:r>
            <a:r>
              <a:rPr lang="en-US" sz="54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`vg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 </a:t>
            </a:r>
            <a:endParaRPr lang="en-US" sz="4000" dirty="0" smtClean="0">
              <a:solidFill>
                <a:srgbClr val="0070C0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800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evwoi KvR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None/>
              <a:defRPr/>
            </a:pPr>
            <a:endParaRPr lang="en-US" dirty="0" smtClean="0"/>
          </a:p>
          <a:p>
            <a:pPr>
              <a:buFont typeface="Wingdings" pitchFamily="2" charset="2"/>
              <a:buChar char="Ø"/>
              <a:defRPr/>
            </a:pPr>
            <a:r>
              <a:rPr lang="en-US" sz="6000" dirty="0" err="1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Pvwn`v</a:t>
            </a:r>
            <a:r>
              <a:rPr lang="en-US" sz="6000" dirty="0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wK</a:t>
            </a:r>
            <a:r>
              <a:rPr lang="en-US" sz="6000" dirty="0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 ? </a:t>
            </a:r>
            <a:r>
              <a:rPr lang="en-US" sz="6000" dirty="0" err="1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Pvwn`v</a:t>
            </a:r>
            <a:r>
              <a:rPr lang="en-US" sz="6000" dirty="0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wewa</a:t>
            </a:r>
            <a:r>
              <a:rPr lang="en-US" sz="6000" dirty="0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wK</a:t>
            </a:r>
            <a:r>
              <a:rPr lang="en-US" sz="6000" dirty="0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 ? </a:t>
            </a:r>
            <a:r>
              <a:rPr lang="en-US" sz="6000" dirty="0" err="1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e¨wZµgmn</a:t>
            </a:r>
            <a:r>
              <a:rPr lang="en-US" sz="6000" dirty="0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Pvwn`v</a:t>
            </a:r>
            <a:r>
              <a:rPr lang="en-US" sz="6000" dirty="0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wewa</a:t>
            </a:r>
            <a:r>
              <a:rPr lang="en-US" sz="6000" dirty="0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Av‡jvPbv</a:t>
            </a:r>
            <a:r>
              <a:rPr lang="en-US" sz="6000" dirty="0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Ki</a:t>
            </a:r>
            <a:r>
              <a:rPr lang="en-US" sz="6000" dirty="0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|</a:t>
            </a:r>
            <a:endParaRPr lang="en-US" sz="6000" dirty="0" smtClean="0">
              <a:solidFill>
                <a:srgbClr val="3366FF"/>
              </a:solidFill>
              <a:latin typeface="SutonnyMJ" pitchFamily="2" charset="0"/>
              <a:cs typeface="SutonnyMJ" pitchFamily="2" charset="0"/>
            </a:endParaRPr>
          </a:p>
          <a:p>
            <a:pPr algn="ctr">
              <a:buFontTx/>
              <a:buNone/>
              <a:defRPr/>
            </a:pPr>
            <a:r>
              <a:rPr lang="en-US" sz="13800" dirty="0" err="1" smtClean="0">
                <a:solidFill>
                  <a:schemeClr val="accent1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ab¨ev</a:t>
            </a:r>
            <a:r>
              <a:rPr lang="en-US" sz="13800" dirty="0" smtClean="0">
                <a:solidFill>
                  <a:schemeClr val="accent1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`</a:t>
            </a:r>
            <a:endParaRPr lang="en-US" sz="13800" dirty="0">
              <a:solidFill>
                <a:schemeClr val="accent1">
                  <a:lumMod val="50000"/>
                </a:schemeClr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solidFill>
            <a:srgbClr val="FF66FF"/>
          </a:solidFill>
        </p:spPr>
        <p:txBody>
          <a:bodyPr/>
          <a:lstStyle/>
          <a:p>
            <a:pPr eaLnBrk="1" hangingPunct="1"/>
            <a:r>
              <a:rPr lang="en-US" smtClean="0">
                <a:latin typeface="SutonnyMJ" pitchFamily="2" charset="0"/>
                <a:cs typeface="SutonnyMJ" pitchFamily="2" charset="0"/>
              </a:rPr>
              <a:t>cye© cvV hvPvB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solidFill>
            <a:srgbClr val="00FFFF"/>
          </a:solidFill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  <a:defRPr/>
            </a:pPr>
            <a:endParaRPr lang="en-US" sz="5400" dirty="0" smtClean="0">
              <a:solidFill>
                <a:srgbClr val="3366FF"/>
              </a:solidFill>
              <a:latin typeface="SutonnyMJ" pitchFamily="2" charset="0"/>
              <a:cs typeface="SutonnyMJ" pitchFamily="2" charset="0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en-US" sz="5400" dirty="0" err="1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Pvwn`v</a:t>
            </a:r>
            <a:r>
              <a:rPr lang="en-US" sz="5400" dirty="0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wK</a:t>
            </a:r>
            <a:r>
              <a:rPr lang="en-US" sz="5400" dirty="0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 ? </a:t>
            </a:r>
            <a:r>
              <a:rPr lang="en-US" sz="5400" dirty="0" err="1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Pvwn`v</a:t>
            </a:r>
            <a:r>
              <a:rPr lang="en-US" sz="5400" dirty="0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wewa</a:t>
            </a:r>
            <a:r>
              <a:rPr lang="en-US" sz="5400" dirty="0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wK</a:t>
            </a:r>
            <a:r>
              <a:rPr lang="en-US" sz="5400" dirty="0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 ? </a:t>
            </a:r>
            <a:r>
              <a:rPr lang="en-US" sz="5400" dirty="0" err="1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e¨wZµgmn</a:t>
            </a:r>
            <a:r>
              <a:rPr lang="en-US" sz="5400" dirty="0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Pvwn`v</a:t>
            </a:r>
            <a:r>
              <a:rPr lang="en-US" sz="5400" dirty="0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wewa</a:t>
            </a:r>
            <a:r>
              <a:rPr lang="en-US" sz="5400" dirty="0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Av‡jvPbv</a:t>
            </a:r>
            <a:r>
              <a:rPr lang="en-US" sz="5400" dirty="0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Ki</a:t>
            </a:r>
            <a:r>
              <a:rPr lang="en-US" sz="5400" dirty="0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|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09600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</a:rPr>
              <a:t>AvR‡Ki</a:t>
            </a:r>
            <a:r>
              <a:rPr lang="en-US" b="1" dirty="0" smtClean="0">
                <a:solidFill>
                  <a:srgbClr val="FF0000"/>
                </a:solidFill>
                <a:latin typeface="SutonnyMJ" pitchFamily="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</a:rPr>
              <a:t>cvV</a:t>
            </a:r>
            <a:r>
              <a:rPr lang="en-US" b="1" dirty="0" smtClean="0">
                <a:solidFill>
                  <a:srgbClr val="FF0000"/>
                </a:solidFill>
                <a:latin typeface="SutonnyMJ" pitchFamily="2" charset="0"/>
              </a:rPr>
              <a:t> t ‡</a:t>
            </a:r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</a:rPr>
              <a:t>hvMvb</a:t>
            </a:r>
            <a:r>
              <a:rPr lang="en-US" b="1" dirty="0" smtClean="0">
                <a:solidFill>
                  <a:srgbClr val="FF0000"/>
                </a:solidFill>
                <a:latin typeface="SutonnyMJ" pitchFamily="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</a:rPr>
              <a:t>wK</a:t>
            </a:r>
            <a:r>
              <a:rPr lang="en-US" b="1" dirty="0" smtClean="0">
                <a:solidFill>
                  <a:srgbClr val="FF0000"/>
                </a:solidFill>
                <a:latin typeface="SutonnyMJ" pitchFamily="2" charset="0"/>
              </a:rPr>
              <a:t> 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09600"/>
            <a:ext cx="9144000" cy="6248400"/>
          </a:xfrm>
          <a:blipFill dpi="0" rotWithShape="1">
            <a:blip r:embed="rId2"/>
            <a:srcRect/>
            <a:tile tx="0" ty="0" sx="100000" sy="100000" flip="none" algn="tl"/>
          </a:blip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mvavib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A‡_© †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hvMvb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ej‡Z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`ª‡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e¨i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mieivn‡K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wb‡`©k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K‡i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wKš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‘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A_©bxwZ‡Z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hvMvb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ej‡Z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‡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wbw`©ó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mg‡q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wbw`©ó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`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v‡g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we‡µ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ZvMb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`ª‡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e¨i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†h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cwigvb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weµq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Ki‡Z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cÖ¯‘Z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_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v‡K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Zv‡K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‡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hvMvb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e‡j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pPr>
              <a:buNone/>
            </a:pP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Aa¨vcK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gqvm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g‡Z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Ò‡Kvb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wbw`©ó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mg‡q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wewfbœ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m¤¢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ve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¨ `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v‡g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`ª‡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e¨i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†h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cwigvb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weµ‡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qi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RbKK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Dc¯’vcb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Kiv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Zvi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ZvwjKv‡K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 †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hvMvb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e‡j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 Ó</a:t>
            </a:r>
          </a:p>
          <a:p>
            <a:pPr>
              <a:buNone/>
            </a:pP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Aa¨vcK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i¨vMvb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Ges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_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gvm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g‡Z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, Ò †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dvg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wbw`©ó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`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v‡g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`ª‡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e¨i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†h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cwigvb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`ªe¨ weµ‡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qi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Rb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B”Qv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cvlb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K‡i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ZvB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nj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hvMv‡bi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cwigvb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|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Ó</a:t>
            </a:r>
          </a:p>
          <a:p>
            <a:pPr>
              <a:buNone/>
            </a:pP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DcwiD³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mÁvi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Av‡jv‡K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ejv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hvq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-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GKwU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wbw`©ó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mg‡q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wbw`©ó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`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v‡g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we†µ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Zv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we†µ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ZvMb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`ª‡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e¨i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†h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cwigvb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weµq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Ki‡Z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cÖ¯‘Z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B”QyK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Zv‡K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hvMvb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e‡j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| </a:t>
            </a:r>
            <a:endParaRPr lang="en-US" sz="2400" dirty="0">
              <a:solidFill>
                <a:srgbClr val="FFC00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92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nimBg="1"/>
      <p:bldP spid="9219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solidFill>
            <a:srgbClr val="FF66FF"/>
          </a:solidFill>
        </p:spPr>
        <p:txBody>
          <a:bodyPr/>
          <a:lstStyle/>
          <a:p>
            <a:pPr eaLnBrk="1" hangingPunct="1"/>
            <a:r>
              <a:rPr lang="en-US" smtClean="0">
                <a:latin typeface="SutonnyMJ" pitchFamily="2" charset="0"/>
                <a:cs typeface="SutonnyMJ" pitchFamily="2" charset="0"/>
              </a:rPr>
              <a:t>cye© cvV hvPvB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solidFill>
            <a:srgbClr val="00FFFF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1|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Xvj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ewj‡Z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eyS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2|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iLvi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Xvj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3|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mij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iLvi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Xvj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wKfv‡e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cwigvc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hvq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?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  <a:blipFill>
            <a:blip r:embed="rId2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9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sz="49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hvMvb</a:t>
            </a:r>
            <a:r>
              <a:rPr lang="en-US" sz="49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9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wewa</a:t>
            </a:r>
            <a:r>
              <a:rPr lang="en-US" sz="49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9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wK</a:t>
            </a:r>
            <a:r>
              <a:rPr lang="en-US" sz="49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? </a:t>
            </a:r>
            <a:endParaRPr lang="en-US" sz="49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  <a:blipFill>
            <a:blip r:embed="rId3"/>
            <a:tile tx="0" ty="0" sx="100000" sy="100000" flip="none" algn="tl"/>
          </a:blip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‡h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wewai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mvnv‡h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¨ †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`ª‡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e¨i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`vg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Ges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‡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hvMv†bi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cwigv‡bi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g‡a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we`¨gvb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wµqvMZ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m¤úK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cÖKvk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cvq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Zv‡K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‡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hvMvb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wewa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e‡j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ÔAb¨vb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Ae¯’v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AcwiewZ©Z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‡_‡KÕ ‡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¯^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vfvweK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`ª‡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e¨i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`vg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n«vm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c‡j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‡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hvMv‡bi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cwigvb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n«vm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cvq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Ges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`vg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e„w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× ‡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c‡j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‡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hvMv‡bi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cwigvb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e„w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×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cvq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| `vg I ‡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hvMv‡bi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Giƒc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wµqvMZ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m¤ú©K‡K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‡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hvMvb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wewa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e‡j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ÔAb¨vb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Ae¯’v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AcwiewZ©ZÕ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ej‡Z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DcKi‡bi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`vg,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KvwiMwi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Ávb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AvenvIqv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mgq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c‡b¨i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Dci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Av‡ivwcZ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BZ¨vw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`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w¯’i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AcwiewZ©Z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aiv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n‡q‡Q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 </a:t>
            </a:r>
          </a:p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`vg I ‡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hvMv†bi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cwigv‡bi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g‡a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wbf©ikxjZvi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m¤úK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‡¤œ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mgxKi‡bi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mvnv‡h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¨ †`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Lv‡bv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hvq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-</a:t>
            </a: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 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 = f (P)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f ( P ) &gt; 0</a:t>
            </a: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A_©vr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v‡gi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cwieZ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©‡b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hvMv‡bi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cwieZ©b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mggyLx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>
              <a:buNone/>
            </a:pP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blipFill>
            <a:blip r:embed="rId2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b="1" dirty="0" smtClean="0">
                <a:latin typeface="SutonnyMJ" pitchFamily="2" charset="0"/>
                <a:cs typeface="SutonnyMJ" pitchFamily="2" charset="0"/>
              </a:rPr>
            </a:br>
            <a:r>
              <a:rPr lang="en-US" sz="53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wewawUi</a:t>
            </a:r>
            <a:r>
              <a:rPr lang="en-US" sz="53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3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e¨wZµg</a:t>
            </a:r>
            <a:r>
              <a:rPr lang="en-US" sz="53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¸</a:t>
            </a:r>
            <a:r>
              <a:rPr lang="en-US" sz="53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wj</a:t>
            </a:r>
            <a:r>
              <a:rPr lang="en-US" sz="53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3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wK</a:t>
            </a:r>
            <a:r>
              <a:rPr lang="en-US" sz="53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3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wK</a:t>
            </a:r>
            <a:r>
              <a:rPr lang="en-US" sz="53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? t </a:t>
            </a:r>
            <a:r>
              <a:rPr lang="en-US" sz="53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53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  <a:blipFill>
            <a:blip r:embed="rId3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mxgve</a:t>
            </a:r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× †</a:t>
            </a:r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hvMvb</a:t>
            </a:r>
            <a:r>
              <a:rPr lang="en-US" sz="4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t</a:t>
            </a:r>
          </a:p>
          <a:p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kª‡</a:t>
            </a:r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gi</a:t>
            </a:r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hvMvb</a:t>
            </a:r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t </a:t>
            </a:r>
          </a:p>
          <a:p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fwel</a:t>
            </a:r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¨‡Z `vg </a:t>
            </a:r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cwieZ</a:t>
            </a:r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©‡bi m¤¢</a:t>
            </a:r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vebv</a:t>
            </a:r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t </a:t>
            </a:r>
          </a:p>
          <a:p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DcKi‡bi</a:t>
            </a:r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mxgve×Zv</a:t>
            </a:r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t </a:t>
            </a:r>
          </a:p>
          <a:p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cÖvK</a:t>
            </a:r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…</a:t>
            </a:r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wZK</a:t>
            </a:r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wech©</a:t>
            </a:r>
            <a:r>
              <a:rPr lang="en-US" sz="4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q</a:t>
            </a:r>
            <a:r>
              <a:rPr lang="en-US" sz="4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t </a:t>
            </a:r>
          </a:p>
          <a:p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cwienb</a:t>
            </a:r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mgm¨v</a:t>
            </a:r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t </a:t>
            </a:r>
          </a:p>
          <a:p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A_©‰</a:t>
            </a:r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bwZK</a:t>
            </a:r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`</a:t>
            </a:r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yie¯’v</a:t>
            </a:r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t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pPr eaLnBrk="1" hangingPunct="1"/>
            <a:r>
              <a:rPr lang="en-US" sz="6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Av‡jvP</a:t>
            </a:r>
            <a:r>
              <a:rPr lang="en-US" sz="6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sz="6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cvV</a:t>
            </a:r>
            <a:r>
              <a:rPr lang="en-US" sz="6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gyj¨vqb</a:t>
            </a:r>
            <a:endParaRPr lang="en-US" sz="6000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blipFill dpi="0" rotWithShape="1">
            <a:blip r:embed="rId2"/>
            <a:srcRect/>
            <a:tile tx="0" ty="0" sx="100000" sy="100000" flip="none" algn="tl"/>
          </a:blipFill>
        </p:spPr>
        <p:txBody>
          <a:bodyPr/>
          <a:lstStyle/>
          <a:p>
            <a:pPr eaLnBrk="1" hangingPunct="1">
              <a:buFontTx/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 eaLnBrk="1" hangingPunct="1">
              <a:buFontTx/>
              <a:buNone/>
            </a:pPr>
            <a:r>
              <a:rPr lang="en-US" sz="4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1| ‡</a:t>
            </a:r>
            <a:r>
              <a:rPr lang="en-US" sz="4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hvMvb</a:t>
            </a:r>
            <a:r>
              <a:rPr lang="en-US" sz="4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 </a:t>
            </a:r>
            <a:r>
              <a:rPr lang="en-US" sz="4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wK</a:t>
            </a:r>
            <a:r>
              <a:rPr lang="en-US" sz="4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4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2| ‡</a:t>
            </a:r>
            <a:r>
              <a:rPr lang="en-US" sz="4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hvMvb</a:t>
            </a:r>
            <a:r>
              <a:rPr lang="en-US" sz="4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wewa</a:t>
            </a:r>
            <a:r>
              <a:rPr lang="en-US" sz="4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wK</a:t>
            </a:r>
            <a:r>
              <a:rPr lang="en-US" sz="4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4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3| ‡</a:t>
            </a:r>
            <a:r>
              <a:rPr lang="en-US" sz="4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hvMvb</a:t>
            </a:r>
            <a:r>
              <a:rPr lang="en-US" sz="4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wewai</a:t>
            </a:r>
            <a:r>
              <a:rPr lang="en-US" sz="4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e¨wZµg</a:t>
            </a:r>
            <a:r>
              <a:rPr lang="en-US" sz="4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wK</a:t>
            </a:r>
            <a:r>
              <a:rPr lang="en-US" sz="4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wK</a:t>
            </a:r>
            <a:r>
              <a:rPr lang="en-US" sz="4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20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800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evwoi KvR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None/>
              <a:defRPr/>
            </a:pPr>
            <a:endParaRPr lang="en-US" dirty="0" smtClean="0"/>
          </a:p>
          <a:p>
            <a:pPr>
              <a:buFont typeface="Wingdings" pitchFamily="2" charset="2"/>
              <a:buChar char="Ø"/>
              <a:defRPr/>
            </a:pPr>
            <a:r>
              <a:rPr lang="en-US" sz="6000" dirty="0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sz="6000" dirty="0" err="1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hvMvb</a:t>
            </a:r>
            <a:r>
              <a:rPr lang="en-US" sz="6000" dirty="0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wK</a:t>
            </a:r>
            <a:r>
              <a:rPr lang="en-US" sz="6000" dirty="0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 ? ‡</a:t>
            </a:r>
            <a:r>
              <a:rPr lang="en-US" sz="6000" dirty="0" err="1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hvMvb</a:t>
            </a:r>
            <a:r>
              <a:rPr lang="en-US" sz="6000" dirty="0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wewa</a:t>
            </a:r>
            <a:r>
              <a:rPr lang="en-US" sz="6000" dirty="0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wK</a:t>
            </a:r>
            <a:r>
              <a:rPr lang="en-US" sz="6000" dirty="0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 ? </a:t>
            </a:r>
            <a:r>
              <a:rPr lang="en-US" sz="6000" dirty="0" err="1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e¨wZµgmn</a:t>
            </a:r>
            <a:r>
              <a:rPr lang="en-US" sz="6000" dirty="0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 ‡</a:t>
            </a:r>
            <a:r>
              <a:rPr lang="en-US" sz="6000" dirty="0" err="1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hvMvb</a:t>
            </a:r>
            <a:r>
              <a:rPr lang="en-US" sz="6000" dirty="0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wewa</a:t>
            </a:r>
            <a:r>
              <a:rPr lang="en-US" sz="6000" dirty="0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Av‡jvPbv</a:t>
            </a:r>
            <a:r>
              <a:rPr lang="en-US" sz="6000" dirty="0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Ki</a:t>
            </a:r>
            <a:r>
              <a:rPr lang="en-US" sz="6000" dirty="0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|</a:t>
            </a:r>
            <a:endParaRPr lang="en-US" sz="6000" dirty="0" smtClean="0">
              <a:solidFill>
                <a:srgbClr val="3366FF"/>
              </a:solidFill>
              <a:latin typeface="SutonnyMJ" pitchFamily="2" charset="0"/>
              <a:cs typeface="SutonnyMJ" pitchFamily="2" charset="0"/>
            </a:endParaRPr>
          </a:p>
          <a:p>
            <a:pPr algn="ctr">
              <a:buFontTx/>
              <a:buNone/>
              <a:defRPr/>
            </a:pPr>
            <a:r>
              <a:rPr lang="en-US" sz="13800" dirty="0" err="1" smtClean="0">
                <a:solidFill>
                  <a:schemeClr val="accent1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ab¨ev</a:t>
            </a:r>
            <a:r>
              <a:rPr lang="en-US" sz="13800" dirty="0" smtClean="0">
                <a:solidFill>
                  <a:schemeClr val="accent1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`</a:t>
            </a:r>
            <a:endParaRPr lang="en-US" sz="13800" dirty="0">
              <a:solidFill>
                <a:schemeClr val="accent1">
                  <a:lumMod val="50000"/>
                </a:schemeClr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solidFill>
            <a:srgbClr val="FF66FF"/>
          </a:solidFill>
        </p:spPr>
        <p:txBody>
          <a:bodyPr/>
          <a:lstStyle/>
          <a:p>
            <a:pPr eaLnBrk="1" hangingPunct="1"/>
            <a:r>
              <a:rPr lang="en-US" smtClean="0">
                <a:latin typeface="SutonnyMJ" pitchFamily="2" charset="0"/>
                <a:cs typeface="SutonnyMJ" pitchFamily="2" charset="0"/>
              </a:rPr>
              <a:t>cye© cvV hvPvB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solidFill>
            <a:srgbClr val="00FFFF"/>
          </a:solidFill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  <a:defRPr/>
            </a:pPr>
            <a:endParaRPr lang="en-US" sz="5400" dirty="0" smtClean="0">
              <a:solidFill>
                <a:srgbClr val="3366FF"/>
              </a:solidFill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sz="5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1| ‡</a:t>
            </a:r>
            <a:r>
              <a:rPr lang="en-US" sz="5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hvMvb</a:t>
            </a:r>
            <a:r>
              <a:rPr lang="en-US" sz="5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 </a:t>
            </a:r>
            <a:r>
              <a:rPr lang="en-US" sz="5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wK</a:t>
            </a:r>
            <a:r>
              <a:rPr lang="en-US" sz="5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?</a:t>
            </a:r>
          </a:p>
          <a:p>
            <a:pPr>
              <a:buNone/>
            </a:pPr>
            <a:r>
              <a:rPr lang="en-US" sz="5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2| ‡</a:t>
            </a:r>
            <a:r>
              <a:rPr lang="en-US" sz="5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hvMvb</a:t>
            </a:r>
            <a:r>
              <a:rPr lang="en-US" sz="5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wewa</a:t>
            </a:r>
            <a:r>
              <a:rPr lang="en-US" sz="5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wK</a:t>
            </a:r>
            <a:r>
              <a:rPr lang="en-US" sz="5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?</a:t>
            </a:r>
          </a:p>
          <a:p>
            <a:pPr>
              <a:buNone/>
            </a:pPr>
            <a:r>
              <a:rPr lang="en-US" sz="5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3| ‡</a:t>
            </a:r>
            <a:r>
              <a:rPr lang="en-US" sz="5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hvMvb</a:t>
            </a:r>
            <a:r>
              <a:rPr lang="en-US" sz="5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wewai</a:t>
            </a:r>
            <a:r>
              <a:rPr lang="en-US" sz="5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e¨wZµg</a:t>
            </a:r>
            <a:r>
              <a:rPr lang="en-US" sz="5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wK</a:t>
            </a:r>
            <a:r>
              <a:rPr lang="en-US" sz="5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wK</a:t>
            </a:r>
            <a:r>
              <a:rPr lang="en-US" sz="5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?</a:t>
            </a:r>
            <a:endParaRPr lang="en-US" sz="5400" dirty="0" smtClean="0">
              <a:solidFill>
                <a:srgbClr val="00206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b="1" dirty="0" smtClean="0">
                <a:latin typeface="SutonnyMJ" pitchFamily="2" charset="0"/>
                <a:cs typeface="SutonnyMJ" pitchFamily="2" charset="0"/>
              </a:rPr>
            </a:br>
            <a:r>
              <a:rPr lang="en-US" sz="49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Pvwn`vi</a:t>
            </a:r>
            <a:r>
              <a:rPr lang="en-US" sz="49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9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w¯’wZ¯’vcKZv</a:t>
            </a:r>
            <a:r>
              <a:rPr lang="en-US" sz="49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9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ewj‡Z</a:t>
            </a:r>
            <a:r>
              <a:rPr lang="en-US" sz="49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9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wK</a:t>
            </a:r>
            <a:r>
              <a:rPr lang="en-US" sz="49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9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eyS</a:t>
            </a:r>
            <a:r>
              <a:rPr lang="en-US" sz="49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?</a:t>
            </a:r>
            <a:r>
              <a:rPr lang="en-US" sz="49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9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mvavib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A‡_©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w¯’wZ¯’vcKZv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ej‡Z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cwieZ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©‡bi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nvi‡K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eySvq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Pvwn`vi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w¯’wZ¯’vcKZv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ej‡Z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Pvwn`v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A‡c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¶‡K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we‡eP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¨ †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h‡Kvb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¯^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vaxb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Pj‡Ki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kZvswkK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cwieZ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©‡bi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d‡j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Pvwn`vi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†h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kZvswkK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cwieZ©b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N‡U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Zvi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gvÎv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AbycvZ‡K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Pvwn`vi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w¯’wZ¯’vcKZv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e‡j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  </a:t>
            </a:r>
          </a:p>
          <a:p>
            <a:pPr>
              <a:buNone/>
            </a:pPr>
            <a:r>
              <a:rPr lang="en-US" sz="36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Pvwn`vi</a:t>
            </a:r>
            <a:r>
              <a:rPr lang="en-US" sz="36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w¯’wZ¯’vcKZv</a:t>
            </a:r>
            <a:r>
              <a:rPr lang="en-US" sz="36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K‡qK</a:t>
            </a:r>
            <a:r>
              <a:rPr lang="en-US" sz="36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cÖKvi</a:t>
            </a:r>
            <a:r>
              <a:rPr lang="en-US" sz="36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n‡Z</a:t>
            </a:r>
            <a:r>
              <a:rPr lang="en-US" sz="36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cv‡i</a:t>
            </a:r>
            <a:r>
              <a:rPr lang="en-US" sz="36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| †</a:t>
            </a:r>
            <a:r>
              <a:rPr lang="en-US" sz="36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hgb</a:t>
            </a:r>
            <a:r>
              <a:rPr lang="en-US" sz="36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- </a:t>
            </a:r>
          </a:p>
          <a:p>
            <a:pPr>
              <a:buNone/>
            </a:pPr>
            <a:r>
              <a:rPr lang="en-US" sz="36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1| </a:t>
            </a:r>
            <a:r>
              <a:rPr lang="en-US" sz="36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Pvwn`vi</a:t>
            </a:r>
            <a:r>
              <a:rPr lang="en-US" sz="36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`vg </a:t>
            </a:r>
            <a:r>
              <a:rPr lang="en-US" sz="36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w¯’wZ¯’vcKZv</a:t>
            </a:r>
            <a:endParaRPr lang="en-US" sz="3600" dirty="0" smtClean="0">
              <a:solidFill>
                <a:srgbClr val="00B0F0"/>
              </a:solidFill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sz="36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2| </a:t>
            </a:r>
            <a:r>
              <a:rPr lang="en-US" sz="36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Pvwn`vi</a:t>
            </a:r>
            <a:r>
              <a:rPr lang="en-US" sz="36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Avq</a:t>
            </a:r>
            <a:r>
              <a:rPr lang="en-US" sz="36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w¯’wZ¯’vcKZv</a:t>
            </a:r>
            <a:r>
              <a:rPr lang="en-US" sz="36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I </a:t>
            </a:r>
          </a:p>
          <a:p>
            <a:pPr>
              <a:buNone/>
            </a:pPr>
            <a:r>
              <a:rPr lang="en-US" sz="36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3| </a:t>
            </a:r>
            <a:r>
              <a:rPr lang="en-US" sz="36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Pvwn`vi</a:t>
            </a:r>
            <a:r>
              <a:rPr lang="en-US" sz="36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AvovAvwo</a:t>
            </a:r>
            <a:r>
              <a:rPr lang="en-US" sz="36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w¯’wZ¯’vcKZv</a:t>
            </a:r>
            <a:endParaRPr lang="en-US" sz="3600" dirty="0" smtClean="0">
              <a:solidFill>
                <a:srgbClr val="00B0F0"/>
              </a:solidFill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sz="36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Z‡e</a:t>
            </a:r>
            <a:r>
              <a:rPr lang="en-US" sz="36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A_©bxwZwe`iv</a:t>
            </a:r>
            <a:r>
              <a:rPr lang="en-US" sz="36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Pvwn`vi</a:t>
            </a:r>
            <a:r>
              <a:rPr lang="en-US" sz="36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w¯’wZ¯’vcKZv</a:t>
            </a:r>
            <a:r>
              <a:rPr lang="en-US" sz="36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ej‡Z</a:t>
            </a:r>
            <a:r>
              <a:rPr lang="en-US" sz="36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Pvwn`vi</a:t>
            </a:r>
            <a:r>
              <a:rPr lang="en-US" sz="36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`vg </a:t>
            </a:r>
            <a:r>
              <a:rPr lang="en-US" sz="36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w¯’wZ¯’vcKZ†KB</a:t>
            </a:r>
            <a:r>
              <a:rPr lang="en-US" sz="36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wb‡`©k</a:t>
            </a:r>
            <a:r>
              <a:rPr lang="en-US" sz="36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K‡ib</a:t>
            </a:r>
            <a:r>
              <a:rPr lang="en-US" sz="36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Pvwn`v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wewa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Abyhvqx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, `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v‡gi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cwieZ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©‡bi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d‡j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Pvwn`vi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cwieZ©b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N‡U|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wKš‘y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`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v‡gi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cwieZ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©‡b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Pvwn`vi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cwieZ©b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me©`v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GKB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nv‡i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bv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| `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v‡gi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Av‡cw¶K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kZvswkK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cwieZ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©‡bi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d‡j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Pvwn`vi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†h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Av‡cw¶K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kZvswkK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cwieZ©Z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N‡U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Zvi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AbycvZ‡K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Pvwn`vi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w¯’wZ¯’vcKZv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e‡j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pPr>
              <a:buNone/>
            </a:pP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Ab¨fv‡e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ejv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hvq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`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v‡gi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cwieZ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©‡bi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d‡j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Pvwn`v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†h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gvÎv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nv‡i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mvov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†`q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Zv‡KB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Pvwn`vi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w¯’wZ¯’vcKZv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e‡j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 </a:t>
            </a:r>
          </a:p>
          <a:p>
            <a:r>
              <a:rPr lang="en-US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Aa¨vcK</a:t>
            </a:r>
            <a:r>
              <a:rPr lang="en-US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gvk©v‡ji</a:t>
            </a:r>
            <a:r>
              <a:rPr lang="en-US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g‡Z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Ò`v‡gi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cwieZ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©‡bi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d‡j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Pvwn`v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†h `ª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yZ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gš’i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MwZ‡Z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cwiewZ©Z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Zv‡K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Pvwn`v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w¯’wZ¯’vcKZv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e‡j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| Ó</a:t>
            </a:r>
          </a:p>
          <a:p>
            <a:r>
              <a:rPr lang="en-US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A_©bxwZwe</a:t>
            </a:r>
            <a:r>
              <a:rPr lang="en-US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` </a:t>
            </a:r>
            <a:r>
              <a:rPr lang="en-US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Avi</a:t>
            </a:r>
            <a:r>
              <a:rPr lang="en-US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. </a:t>
            </a:r>
            <a:r>
              <a:rPr lang="en-US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wR</a:t>
            </a:r>
            <a:r>
              <a:rPr lang="en-US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. </a:t>
            </a:r>
            <a:r>
              <a:rPr lang="en-US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wjc&amp;mx</a:t>
            </a:r>
            <a:r>
              <a:rPr lang="en-US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Gi</a:t>
            </a:r>
            <a:r>
              <a:rPr lang="en-US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g‡Z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Ò‡Kvb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`ª‡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e¨i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`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v‡gi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cwieZ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©‡bi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d‡j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Pvwn`v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†h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cwigv‡b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mvov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†`q,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Zv‡KB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Pvwn`vi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w¯’wZ¯’vcKZv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e‡j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| </a:t>
            </a:r>
          </a:p>
          <a:p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myZivs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`ª‡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e¨i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`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v‡gi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cwieZ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©‡bi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d‡j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Pvwn`vi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cwigv‡bi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†h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cwieZ©b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N‡U,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Zvi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nvi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gvÎv‡K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Pvwn`vi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w¯’wZ¯’vcKZv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e‡j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Pvwn`vi</a:t>
            </a:r>
            <a:r>
              <a:rPr lang="en-US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w¯’wZ¯’vcKZvi</a:t>
            </a:r>
            <a:r>
              <a:rPr lang="en-US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myÎ</a:t>
            </a:r>
            <a:endParaRPr lang="en-US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2400" y="838200"/>
            <a:ext cx="89916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Pvwn`vi</a:t>
            </a:r>
            <a:r>
              <a:rPr lang="en-US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`vg </a:t>
            </a:r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w¯’wZ¯’vcKZv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†µ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Zvi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A‡qi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cwieZ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©‡bi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d‡j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Pvwn`vi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†h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cwieZ©b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N‡U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Zvi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AbycvZ‡K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Pvwn`vi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Avq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w¯’wZ¯’vcKZv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e‡j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Ab¨fv‡e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ejv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hvq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Av‡qi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Av‡cw¶K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kZvswkK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cwieZ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©‡bi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d‡j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Pvwn`vi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†h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Av‡cw¶K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kZvswkK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cwieZ©Z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N‡U,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Zvi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AbycvZ‡K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Pvwn`vi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Avq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w¯’wZ¯’vcKZv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e‡j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			                       </a:t>
            </a:r>
          </a:p>
          <a:p>
            <a:r>
              <a:rPr lang="en-US" b="1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A_©bxwZwe</a:t>
            </a:r>
            <a:r>
              <a:rPr lang="en-US" b="1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` </a:t>
            </a:r>
            <a:r>
              <a:rPr lang="en-US" b="1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Avi</a:t>
            </a:r>
            <a:r>
              <a:rPr lang="en-US" b="1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. </a:t>
            </a:r>
            <a:r>
              <a:rPr lang="en-US" b="1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wR</a:t>
            </a:r>
            <a:r>
              <a:rPr lang="en-US" b="1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. </a:t>
            </a:r>
            <a:r>
              <a:rPr lang="en-US" b="1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wjc&amp;mx</a:t>
            </a:r>
            <a:r>
              <a:rPr lang="en-US" b="1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Gi</a:t>
            </a:r>
            <a:r>
              <a:rPr lang="en-US" b="1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g‡Z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ÒAv‡qi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cwieZ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©‡bi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d‡j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‡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`ª‡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e¨i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Pvwn`vi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mvov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†`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Iqvi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gvÎv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nvi‡K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Pvwn`vi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Avq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w¯’wZ¯’vcKZv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e‡j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| Ó</a:t>
            </a:r>
          </a:p>
          <a:p>
            <a:r>
              <a:rPr lang="en-US" b="1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A_©bxwZwe</a:t>
            </a:r>
            <a:r>
              <a:rPr lang="en-US" b="1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` </a:t>
            </a:r>
            <a:r>
              <a:rPr lang="en-US" b="1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ievi</a:t>
            </a:r>
            <a:r>
              <a:rPr lang="en-US" b="1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Gi</a:t>
            </a:r>
            <a:r>
              <a:rPr lang="en-US" b="1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g‡Z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ÒAv‡qi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cwieZ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©‡bi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d‡j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Pvwn`v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†h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gvÎvq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mvov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†`q,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Zv‡K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Pvwn`vi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Avq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w¯’wZ¯’vcKZv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e‡j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| Ó</a:t>
            </a:r>
          </a:p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	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myZivs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`ª‡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e¨i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Av‡qi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cwieZ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©‡bi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d‡j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Pvwn`vi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cwigv‡bi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†h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cwieZ©b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N‡U,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Zvi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nvi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gvÎv‡K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Pvwn`vi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Avq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w¯’wZ¯’vcKZv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e‡j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304800"/>
            <a:ext cx="9144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>
            <a:normAutofit fontScale="90000"/>
          </a:bodyPr>
          <a:lstStyle/>
          <a:p>
            <a:r>
              <a:rPr lang="en-US" sz="6000" b="1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6000" b="1" dirty="0" smtClean="0">
                <a:latin typeface="SutonnyMJ" pitchFamily="2" charset="0"/>
                <a:cs typeface="SutonnyMJ" pitchFamily="2" charset="0"/>
              </a:rPr>
            </a:br>
            <a:r>
              <a:rPr lang="en-US" sz="67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Dc‡hvM</a:t>
            </a:r>
            <a:r>
              <a:rPr lang="en-US" sz="67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7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wK</a:t>
            </a:r>
            <a:r>
              <a:rPr lang="en-US" sz="67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?</a:t>
            </a:r>
            <a:r>
              <a:rPr lang="en-US" sz="49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9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9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mvavib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A‡_©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Dc‡hvM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ej‡Z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`ª‡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e¨i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DcKvwiZv‡K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eySvq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A_©bxwZ‡Z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Dc‡hvM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n‡jv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`ª‡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e¨i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we‡kl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¸b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¶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gZv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hv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gvby‡li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Afve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cyib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Ki‡Z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cv‡i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 †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h‡Kvb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e¯‘MZ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Ae¯‘MZ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`ªe¨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gvby‡li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Afve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gUv‡Z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cvi†jB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eyS‡Z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n‡e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†h, H `ª‡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e¨i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Dc‡hvM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Av‡Q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LvZv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Kj‡gi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hgb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Dc‡hvM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Av‡Q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, †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Zgwb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¶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wZKi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`ªe¨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ZvgvK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, g`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BZ¨vw`i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Dc‡hvM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Av‡Q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Dc‡hv‡Mi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‡_ ˆ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bwZKZvi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Kv‡bv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m¤úK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© †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bB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 e¨w³i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Avq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iywP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Af¨vm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BZ¨vw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`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cwieZ©b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hgb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Zvi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Pvwn`v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cwiewZ©Z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n‡e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Zgwb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Dc‡hvMI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cwiewZ©Z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n‡e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A_©bxwZwe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`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wW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m¨vj‡fUi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g‡Z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, Ó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Dc‡hvM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n‡jv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`ª‡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e¨i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GKwU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¸b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hv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†fv³vi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cÖ‡qvRbxqZv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Afve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gUv‡Z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m¶g|Ó</a:t>
            </a:r>
            <a:endParaRPr lang="en-US" dirty="0" smtClean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A_©bxwZwe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` ‡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gqvm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g‡Z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, Ó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Dc‡hvM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n‡jv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`ª‡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e¨i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‡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¸b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¶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gZv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hvi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Øviv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gvby‡li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Afve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cyib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Ki‡Z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m¶g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nq|Ó</a:t>
            </a:r>
            <a:endParaRPr lang="en-US" dirty="0" smtClean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myZivs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ejv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hvq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Dc‡hvM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n‡jv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`ª‡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e¨i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mB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we‡kl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¸b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¶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gZv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hv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gvby‡li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Afve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cyi‡Y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m¶g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Pvwn`vi</a:t>
            </a:r>
            <a:r>
              <a:rPr lang="en-US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AvovAvwo</a:t>
            </a:r>
            <a:r>
              <a:rPr lang="en-US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w¯’wZ¯’vcKZv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`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ywU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`ªe¨ G‡K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Ac‡ii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cwieZ©K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cwicyiK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Pvwn`vi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AvovAvwo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w¯’wZ¯’vcKZvi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avibv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m„wó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Gi~c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m¤úK©hy³ `ª‡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e¨i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†¶‡Î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GKwU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`ª‡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e¨i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`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v‡gi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Av‡cw¶K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kZvswkK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cwieZ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©‡bi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d‡j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¨ `ª‡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e¨i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Pvwn`vi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†h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Av‡cw¶K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kZvswkK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cwieZ©Z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N‡U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Zvi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AbycvZ‡K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Pvwn`vi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AvovAvwo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w¯’wZ¯’vcKZv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e‡j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	</a:t>
            </a:r>
          </a:p>
          <a:p>
            <a:endParaRPr lang="en-US" b="1" dirty="0" smtClean="0">
              <a:solidFill>
                <a:srgbClr val="0070C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Aa¨vcK</a:t>
            </a:r>
            <a:r>
              <a:rPr lang="en-US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KzUmyBqvwbm</a:t>
            </a:r>
            <a:r>
              <a:rPr lang="en-US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Gi</a:t>
            </a:r>
            <a:r>
              <a:rPr lang="en-US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g‡Z</a:t>
            </a:r>
            <a:r>
              <a:rPr lang="en-US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,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Ò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Pvwn`vi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AvovAvwo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w¯’wZ¯’vcKZv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nj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Y `ª‡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e¨i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`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v‡gi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AvbycvwZK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cwieZ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©‡bi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d‡j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X `ª‡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e¨i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Pvwn`vi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cwigv‡bi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AvbycvwZK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cwieZ©b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| Ó</a:t>
            </a:r>
          </a:p>
          <a:p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myZivs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m¤úK©hy³ `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ywU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`ª‡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e¨i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†¶‡Î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GKwU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`ª‡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e¨i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`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v‡gi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cwieZ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©‡b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¨ `ª‡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e¨i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Pvwn`vi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mvov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†`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Iqvi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gvÎv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AbycvZ‡K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Pvwn`vi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AvovAvwo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w¯’wZ¯’vcKZv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e‡j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	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Pvwn`vi</a:t>
            </a:r>
            <a:r>
              <a:rPr lang="en-US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AvovAvwo</a:t>
            </a:r>
            <a:r>
              <a:rPr lang="en-US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w¯’wZ¯’vcKZvi</a:t>
            </a:r>
            <a:r>
              <a:rPr lang="en-US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myÎ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295400"/>
            <a:ext cx="9144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800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evwoi KvR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None/>
              <a:defRPr/>
            </a:pPr>
            <a:endParaRPr lang="en-US" dirty="0" smtClean="0"/>
          </a:p>
          <a:p>
            <a:pPr>
              <a:buFont typeface="Wingdings" pitchFamily="2" charset="2"/>
              <a:buChar char="Ø"/>
              <a:defRPr/>
            </a:pPr>
            <a:r>
              <a:rPr lang="en-US" sz="6000" dirty="0" err="1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Pvwn`vi</a:t>
            </a:r>
            <a:r>
              <a:rPr lang="en-US" sz="6000" dirty="0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w¯’wZ¯’vcKZv</a:t>
            </a:r>
            <a:r>
              <a:rPr lang="en-US" sz="6000" dirty="0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wK</a:t>
            </a:r>
            <a:r>
              <a:rPr lang="en-US" sz="6000" dirty="0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6000" dirty="0" err="1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Pvwn`vi</a:t>
            </a:r>
            <a:r>
              <a:rPr lang="en-US" sz="6000" dirty="0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w¯’wZ¯’vcKZv</a:t>
            </a:r>
            <a:r>
              <a:rPr lang="en-US" sz="6000" dirty="0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cÖKvi‡f</a:t>
            </a:r>
            <a:r>
              <a:rPr lang="en-US" sz="6000" dirty="0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` </a:t>
            </a:r>
            <a:r>
              <a:rPr lang="en-US" sz="6000" dirty="0" err="1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Av‡jvPbv</a:t>
            </a:r>
            <a:r>
              <a:rPr lang="en-US" sz="6000" dirty="0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Ki</a:t>
            </a:r>
            <a:r>
              <a:rPr lang="en-US" sz="6000" dirty="0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|</a:t>
            </a:r>
            <a:endParaRPr lang="en-US" sz="6000" dirty="0" smtClean="0">
              <a:solidFill>
                <a:srgbClr val="3366FF"/>
              </a:solidFill>
              <a:latin typeface="SutonnyMJ" pitchFamily="2" charset="0"/>
              <a:cs typeface="SutonnyMJ" pitchFamily="2" charset="0"/>
            </a:endParaRPr>
          </a:p>
          <a:p>
            <a:pPr algn="ctr">
              <a:buFontTx/>
              <a:buNone/>
              <a:defRPr/>
            </a:pPr>
            <a:r>
              <a:rPr lang="en-US" sz="13800" dirty="0" err="1" smtClean="0">
                <a:solidFill>
                  <a:schemeClr val="accent1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ab¨ev</a:t>
            </a:r>
            <a:r>
              <a:rPr lang="en-US" sz="13800" dirty="0" smtClean="0">
                <a:solidFill>
                  <a:schemeClr val="accent1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`</a:t>
            </a:r>
            <a:endParaRPr lang="en-US" sz="13800" dirty="0">
              <a:solidFill>
                <a:schemeClr val="accent1">
                  <a:lumMod val="50000"/>
                </a:schemeClr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334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b="1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†</a:t>
            </a:r>
            <a:r>
              <a:rPr lang="en-US" b="1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gvU</a:t>
            </a:r>
            <a:r>
              <a:rPr lang="en-US" b="1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Dc‡hvM</a:t>
            </a:r>
            <a:r>
              <a:rPr lang="en-US" b="1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b="1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cÖvwšÍK</a:t>
            </a:r>
            <a:r>
              <a:rPr lang="en-US" b="1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Dc‡hvM</a:t>
            </a:r>
            <a:r>
              <a:rPr lang="en-US" b="1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gvU</a:t>
            </a:r>
            <a:r>
              <a:rPr lang="en-US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Dc‡hvM</a:t>
            </a:r>
            <a:r>
              <a:rPr lang="en-US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t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wbw`©ó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mg‡q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`ª‡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e¨i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fvMK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…Z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wewfbœ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GKK †_‡K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cÖvß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Dc‡hv‡Mi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mgwó‡K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gvU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Dc‡hvM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e‡j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 †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hgb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-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GKRb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‡fv³v †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wbw`©ó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mg‡q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3wU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Kgjv‡jey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µq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K‡i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fvM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Kij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aiv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hvK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, 1g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Kgjv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†_‡K †m 10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UvKv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, 2q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Kgjv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†_‡K †m 8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UvKv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Ges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3q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Kgjv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†_‡K †m 6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UvKvi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mgcwigvb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Dc‡hvM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cj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myZivs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fvMK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…Z 3wU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Kgjv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†_‡K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cÖvß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gvU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Dc‡hvM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n‡e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(10+8+6)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UvKv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=24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UvKv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 †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fv‡Mi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cwigvb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e„w×i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‡_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‡_ †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gvU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Dc‡hvM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µ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gn«vmgvb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nv‡i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e„w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×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cvq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r>
              <a:rPr lang="en-US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cÖvwšÍK</a:t>
            </a:r>
            <a:r>
              <a:rPr lang="en-US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Dc‡hvM</a:t>
            </a:r>
            <a:r>
              <a:rPr lang="en-US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t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wbw`©ó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mg‡q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`ª‡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e¨i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fv‡Mi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cwigvb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GK GKK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e„w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× †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c‡j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gvU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Dc‡hvM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†h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cwigvb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ev‡o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Zv‡K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cÖvwšÍK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Dc‡hvM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e‡j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A_©vr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`ª‡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e¨i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AwZwi³ GKK †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fvM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†_‡K †h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Dc‡hvM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cvIqv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hvq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Zv‡K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cÖvwšÍK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Dc‡hvM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e‡j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g‡b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Kwi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GKRb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‡fv³v †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wbw`©ó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mg‡q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ci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ci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2wU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Kgjv‡jey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µq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K‡i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fvM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Kij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aiv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hvK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, 1g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Kgjv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†_‡K †m 10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UvKv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, 2wU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Kgjv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†_‡K †m ‡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gvU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18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UvKvi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mgcwigvb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Dc‡hvM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cj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| G‡¶‡Î 2q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KgjvwU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n‡jv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cÖvwšÍK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GKK|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myZivs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G‡¶‡Î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cÖvwšÍK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Dc‡hvM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n‡jv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(18-10)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UvKv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= 8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UvKvi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mgvb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A_©vr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`ª‡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e¨i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AwZwi³ GKK †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fvM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Ki‡j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gvU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Dc‡hvM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hZUzKz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e„w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×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cvq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Zv‡KB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cÖvwšÍK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Dc‡hvM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e‡j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800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evwoi KvR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/>
          <a:lstStyle/>
          <a:p>
            <a:pPr>
              <a:buFontTx/>
              <a:buNone/>
              <a:defRPr/>
            </a:pPr>
            <a:endParaRPr lang="en-US" dirty="0" smtClean="0"/>
          </a:p>
          <a:p>
            <a:pPr>
              <a:buFont typeface="Wingdings" pitchFamily="2" charset="2"/>
              <a:buChar char="Ø"/>
              <a:defRPr/>
            </a:pPr>
            <a:r>
              <a:rPr lang="en-US" sz="6000" dirty="0" err="1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Dc‡hvM</a:t>
            </a:r>
            <a:r>
              <a:rPr lang="en-US" sz="6000" dirty="0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wK</a:t>
            </a:r>
            <a:r>
              <a:rPr lang="en-US" sz="6000" dirty="0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 ? †</a:t>
            </a:r>
            <a:r>
              <a:rPr lang="en-US" sz="6000" dirty="0" err="1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gvU</a:t>
            </a:r>
            <a:r>
              <a:rPr lang="en-US" sz="6000" dirty="0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Dc‡hvM</a:t>
            </a:r>
            <a:r>
              <a:rPr lang="en-US" sz="6000" dirty="0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6000" dirty="0" err="1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cÖvwšÍK</a:t>
            </a:r>
            <a:r>
              <a:rPr lang="en-US" sz="6000" dirty="0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Dc‡hv‡Mi</a:t>
            </a:r>
            <a:r>
              <a:rPr lang="en-US" sz="6000" dirty="0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eY©bv</a:t>
            </a:r>
            <a:r>
              <a:rPr lang="en-US" sz="6000" dirty="0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 `</a:t>
            </a:r>
            <a:r>
              <a:rPr lang="en-US" sz="6000" dirty="0" err="1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vI</a:t>
            </a:r>
            <a:r>
              <a:rPr lang="en-US" sz="6000" dirty="0" smtClean="0">
                <a:solidFill>
                  <a:srgbClr val="3366FF"/>
                </a:solidFill>
                <a:latin typeface="SutonnyMJ" pitchFamily="2" charset="0"/>
                <a:cs typeface="SutonnyMJ" pitchFamily="2" charset="0"/>
              </a:rPr>
              <a:t>|</a:t>
            </a:r>
            <a:endParaRPr lang="en-US" sz="6000" dirty="0" smtClean="0">
              <a:solidFill>
                <a:srgbClr val="3366FF"/>
              </a:solidFill>
              <a:latin typeface="SutonnyMJ" pitchFamily="2" charset="0"/>
              <a:cs typeface="SutonnyMJ" pitchFamily="2" charset="0"/>
            </a:endParaRPr>
          </a:p>
          <a:p>
            <a:pPr algn="ctr">
              <a:buFontTx/>
              <a:buNone/>
              <a:defRPr/>
            </a:pPr>
            <a:r>
              <a:rPr lang="en-US" sz="13800" dirty="0" err="1" smtClean="0">
                <a:solidFill>
                  <a:schemeClr val="accent1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ab¨ev</a:t>
            </a:r>
            <a:r>
              <a:rPr lang="en-US" sz="13800" dirty="0" smtClean="0">
                <a:solidFill>
                  <a:schemeClr val="accent1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`</a:t>
            </a:r>
            <a:endParaRPr lang="en-US" sz="13800" dirty="0">
              <a:solidFill>
                <a:schemeClr val="accent1">
                  <a:lumMod val="50000"/>
                </a:schemeClr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solidFill>
            <a:srgbClr val="FF66FF"/>
          </a:solidFill>
        </p:spPr>
        <p:txBody>
          <a:bodyPr/>
          <a:lstStyle/>
          <a:p>
            <a:pPr eaLnBrk="1" hangingPunct="1"/>
            <a:r>
              <a:rPr lang="en-US" smtClean="0">
                <a:latin typeface="SutonnyMJ" pitchFamily="2" charset="0"/>
                <a:cs typeface="SutonnyMJ" pitchFamily="2" charset="0"/>
              </a:rPr>
              <a:t>cye© cvV hvPvB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solidFill>
            <a:srgbClr val="00FFFF"/>
          </a:solidFill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  <a:defRPr/>
            </a:pPr>
            <a:endParaRPr lang="en-US" sz="5400" dirty="0" smtClean="0">
              <a:solidFill>
                <a:srgbClr val="3366FF"/>
              </a:solidFill>
              <a:latin typeface="SutonnyMJ" pitchFamily="2" charset="0"/>
              <a:cs typeface="SutonnyMJ" pitchFamily="2" charset="0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en-US" sz="54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Dc‡hvM</a:t>
            </a:r>
            <a:r>
              <a:rPr lang="en-US" sz="54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wK</a:t>
            </a:r>
            <a:r>
              <a:rPr lang="en-US" sz="54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? †</a:t>
            </a:r>
            <a:r>
              <a:rPr lang="en-US" sz="54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gvU</a:t>
            </a:r>
            <a:r>
              <a:rPr lang="en-US" sz="54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Dc‡hvM</a:t>
            </a:r>
            <a:r>
              <a:rPr lang="en-US" sz="54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54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cÖvwšÍK</a:t>
            </a:r>
            <a:r>
              <a:rPr lang="en-US" sz="54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Dc‡hv‡Mi</a:t>
            </a:r>
            <a:r>
              <a:rPr lang="en-US" sz="54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eY©bv</a:t>
            </a:r>
            <a:r>
              <a:rPr lang="en-US" sz="54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`</a:t>
            </a:r>
            <a:r>
              <a:rPr lang="en-US" sz="54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vI</a:t>
            </a:r>
            <a:r>
              <a:rPr lang="en-US" sz="54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|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b="1" dirty="0" smtClean="0">
                <a:latin typeface="SutonnyMJ" pitchFamily="2" charset="0"/>
                <a:cs typeface="SutonnyMJ" pitchFamily="2" charset="0"/>
              </a:rPr>
            </a:br>
            <a:r>
              <a:rPr lang="en-US" sz="49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µ</a:t>
            </a:r>
            <a:r>
              <a:rPr lang="en-US" sz="49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gn«vmgvb</a:t>
            </a:r>
            <a:r>
              <a:rPr lang="en-US" sz="49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9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cÖvwšÍK</a:t>
            </a:r>
            <a:r>
              <a:rPr lang="en-US" sz="49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9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Dc‡hvM</a:t>
            </a:r>
            <a:r>
              <a:rPr lang="en-US" sz="49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9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wewa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dirty="0" smtClean="0">
                <a:latin typeface="SutonnyMJ" pitchFamily="2" charset="0"/>
                <a:cs typeface="SutonnyMJ" pitchFamily="2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µ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gn«vmgvb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cÖvwšÍK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Dc‡hvM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wewai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avibvwU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Rvg©vb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A_©bxwZwea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n¨vig¨vb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nbwiL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Mv‡mb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me©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cÖ_g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D‡jøL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Ki‡jI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cieZ©x‡Z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Aa¨vcK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gvk©v‡ji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nv‡Z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G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wewai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cwikxwjZ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i~c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jvf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pPr>
              <a:buNone/>
            </a:pPr>
            <a:r>
              <a:rPr lang="en-US" sz="36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gyje³e¨ t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Gwewai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gyje³e¨ </a:t>
            </a:r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n‡jv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Ab¨vb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Ae¯’v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AcwiewZ©Z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†_‡K †</a:t>
            </a:r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wbw`©ó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mg‡q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GKRb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e¨w³ </a:t>
            </a:r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hLb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GKB `ª‡</a:t>
            </a:r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e¨i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fvM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fvM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µ</a:t>
            </a:r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gvMZ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evov‡Z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_</a:t>
            </a:r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v‡K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Zvn‡j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H `ª‡</a:t>
            </a:r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e¨i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cÖvwšÍK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Dc‡hvM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µ</a:t>
            </a:r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gvš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^‡q </a:t>
            </a:r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Kg‡Z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_</a:t>
            </a:r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v‡K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 </a:t>
            </a:r>
          </a:p>
          <a:p>
            <a:r>
              <a:rPr lang="en-US" sz="3600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Aa¨vcK</a:t>
            </a:r>
            <a:r>
              <a:rPr lang="en-US" sz="3600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gvk©v‡ji</a:t>
            </a:r>
            <a:r>
              <a:rPr lang="en-US" sz="3600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g‡Z</a:t>
            </a:r>
            <a:r>
              <a:rPr lang="en-US" sz="3600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, Ó †</a:t>
            </a:r>
            <a:r>
              <a:rPr lang="en-US" sz="3600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Kvb</a:t>
            </a:r>
            <a:r>
              <a:rPr lang="en-US" sz="3600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we‡kl</a:t>
            </a:r>
            <a:r>
              <a:rPr lang="en-US" sz="3600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c‡Y¨i</a:t>
            </a:r>
            <a:r>
              <a:rPr lang="en-US" sz="3600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gRy</a:t>
            </a:r>
            <a:r>
              <a:rPr lang="en-US" sz="3600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` </a:t>
            </a:r>
            <a:r>
              <a:rPr lang="en-US" sz="3600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e„w×i</a:t>
            </a:r>
            <a:r>
              <a:rPr lang="en-US" sz="3600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d‡j</a:t>
            </a:r>
            <a:r>
              <a:rPr lang="en-US" sz="3600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Kvb</a:t>
            </a:r>
            <a:r>
              <a:rPr lang="en-US" sz="3600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e¨w³ †h AwZwi³ </a:t>
            </a:r>
            <a:r>
              <a:rPr lang="en-US" sz="3600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Dc‡hvM</a:t>
            </a:r>
            <a:r>
              <a:rPr lang="en-US" sz="3600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jvf</a:t>
            </a:r>
            <a:r>
              <a:rPr lang="en-US" sz="3600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3600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Zv</a:t>
            </a:r>
            <a:r>
              <a:rPr lang="en-US" sz="3600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gRy</a:t>
            </a:r>
            <a:r>
              <a:rPr lang="en-US" sz="3600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` </a:t>
            </a:r>
            <a:r>
              <a:rPr lang="en-US" sz="3600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e„w×I</a:t>
            </a:r>
            <a:r>
              <a:rPr lang="en-US" sz="3600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mv</a:t>
            </a:r>
            <a:r>
              <a:rPr lang="en-US" sz="3600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‡_ </a:t>
            </a:r>
            <a:r>
              <a:rPr lang="en-US" sz="3600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mv</a:t>
            </a:r>
            <a:r>
              <a:rPr lang="en-US" sz="3600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‡_ </a:t>
            </a:r>
            <a:r>
              <a:rPr lang="en-US" sz="3600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Kg‡Z</a:t>
            </a:r>
            <a:r>
              <a:rPr lang="en-US" sz="3600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_</a:t>
            </a:r>
            <a:r>
              <a:rPr lang="en-US" sz="3600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v‡K|Ó</a:t>
            </a:r>
            <a:endParaRPr lang="en-US" dirty="0" smtClean="0">
              <a:solidFill>
                <a:srgbClr val="FFC000"/>
              </a:solidFill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b="1" dirty="0" smtClean="0">
                <a:latin typeface="SutonnyMJ" pitchFamily="2" charset="0"/>
                <a:cs typeface="SutonnyMJ" pitchFamily="2" charset="0"/>
              </a:rPr>
            </a:br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AbywgZ</a:t>
            </a:r>
            <a:r>
              <a:rPr lang="en-US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kZ</a:t>
            </a:r>
            <a:r>
              <a:rPr lang="en-US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© t 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µ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gn«vmgvb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cÖvwšÍK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Dc‡hvM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wewawU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wb‡gœv³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AbywgZ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k‡Z©i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Dci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cÖwZwôZ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;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dirty="0" smtClean="0">
                <a:latin typeface="SutonnyMJ" pitchFamily="2" charset="0"/>
                <a:cs typeface="SutonnyMJ" pitchFamily="2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1|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c‡Y¨i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cÖwZwU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GK‡Ki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Dc‡hvM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cwigvc‡hvM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¨|</a:t>
            </a:r>
          </a:p>
          <a:p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2|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c‡Y¨i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mKj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GKK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mgRvZxq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3| †fv³vi 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Avq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iywP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Af¨vm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AcwiewZ©Z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4| †fv³vi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AvPib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hyw³kxj|</a:t>
            </a:r>
          </a:p>
          <a:p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5|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Dc‡hvM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A‡_©i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gva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¨‡g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cwigvc‡hvM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¨|</a:t>
            </a:r>
          </a:p>
          <a:p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6|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A‡_©i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cÖvwšÍK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Dc‡hvM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w¯’i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7| †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fv‡Mi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GKK ¸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wj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cwic~Y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© Z…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wß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jv‡fi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Rb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ch©vß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Ges</a:t>
            </a:r>
            <a:endParaRPr lang="en-US" sz="3600" dirty="0" smtClean="0">
              <a:solidFill>
                <a:srgbClr val="0070C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8| †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fv‡Mi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†¶‡Î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mg‡qi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e¨eavb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bB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|</a:t>
            </a:r>
            <a:endParaRPr lang="en-US" dirty="0" smtClean="0">
              <a:solidFill>
                <a:srgbClr val="0070C0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-76200" y="0"/>
          <a:ext cx="9220200" cy="6687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/>
                <a:gridCol w="3048000"/>
                <a:gridCol w="3048000"/>
              </a:tblGrid>
              <a:tr h="1069340">
                <a:tc>
                  <a:txBody>
                    <a:bodyPr/>
                    <a:lstStyle/>
                    <a:p>
                      <a:r>
                        <a:rPr lang="en-US" sz="4800" dirty="0" smtClean="0">
                          <a:latin typeface="SutonnyMJ" pitchFamily="2" charset="0"/>
                          <a:cs typeface="SutonnyMJ" pitchFamily="2" charset="0"/>
                        </a:rPr>
                        <a:t>`ª‡</a:t>
                      </a:r>
                      <a:r>
                        <a:rPr lang="en-US" sz="4800" dirty="0" err="1" smtClean="0">
                          <a:latin typeface="SutonnyMJ" pitchFamily="2" charset="0"/>
                          <a:cs typeface="SutonnyMJ" pitchFamily="2" charset="0"/>
                        </a:rPr>
                        <a:t>e¨i</a:t>
                      </a:r>
                      <a:r>
                        <a:rPr lang="en-US" sz="4800" baseline="0" dirty="0" smtClean="0">
                          <a:latin typeface="SutonnyMJ" pitchFamily="2" charset="0"/>
                          <a:cs typeface="SutonnyMJ" pitchFamily="2" charset="0"/>
                        </a:rPr>
                        <a:t> GKK</a:t>
                      </a:r>
                      <a:endParaRPr lang="en-US" sz="4800" dirty="0">
                        <a:latin typeface="SutonnyMJ" pitchFamily="2" charset="0"/>
                        <a:cs typeface="SutonnyMJ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 smtClean="0">
                          <a:latin typeface="SutonnyMJ" pitchFamily="2" charset="0"/>
                          <a:cs typeface="SutonnyMJ" pitchFamily="2" charset="0"/>
                        </a:rPr>
                        <a:t>‡</a:t>
                      </a:r>
                      <a:r>
                        <a:rPr lang="en-US" sz="4400" dirty="0" err="1" smtClean="0">
                          <a:latin typeface="SutonnyMJ" pitchFamily="2" charset="0"/>
                          <a:cs typeface="SutonnyMJ" pitchFamily="2" charset="0"/>
                        </a:rPr>
                        <a:t>gvU</a:t>
                      </a:r>
                      <a:r>
                        <a:rPr lang="en-US" sz="4400" baseline="0" dirty="0" smtClean="0">
                          <a:latin typeface="SutonnyMJ" pitchFamily="2" charset="0"/>
                          <a:cs typeface="SutonnyMJ" pitchFamily="2" charset="0"/>
                        </a:rPr>
                        <a:t> </a:t>
                      </a:r>
                      <a:r>
                        <a:rPr lang="en-US" sz="4400" baseline="0" dirty="0" err="1" smtClean="0">
                          <a:latin typeface="SutonnyMJ" pitchFamily="2" charset="0"/>
                          <a:cs typeface="SutonnyMJ" pitchFamily="2" charset="0"/>
                        </a:rPr>
                        <a:t>Dc‡hvM</a:t>
                      </a:r>
                      <a:endParaRPr lang="en-US" sz="4400" dirty="0">
                        <a:latin typeface="SutonnyMJ" pitchFamily="2" charset="0"/>
                        <a:cs typeface="SutonnyMJ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 err="1" smtClean="0">
                          <a:latin typeface="SutonnyMJ" pitchFamily="2" charset="0"/>
                          <a:cs typeface="SutonnyMJ" pitchFamily="2" charset="0"/>
                        </a:rPr>
                        <a:t>cÖvwšÍK</a:t>
                      </a:r>
                      <a:r>
                        <a:rPr lang="en-US" sz="4400" baseline="0" dirty="0" smtClean="0">
                          <a:latin typeface="SutonnyMJ" pitchFamily="2" charset="0"/>
                          <a:cs typeface="SutonnyMJ" pitchFamily="2" charset="0"/>
                        </a:rPr>
                        <a:t> </a:t>
                      </a:r>
                      <a:r>
                        <a:rPr lang="en-US" sz="4400" baseline="0" dirty="0" err="1" smtClean="0">
                          <a:latin typeface="SutonnyMJ" pitchFamily="2" charset="0"/>
                          <a:cs typeface="SutonnyMJ" pitchFamily="2" charset="0"/>
                        </a:rPr>
                        <a:t>Dc‡hvM</a:t>
                      </a:r>
                      <a:endParaRPr lang="en-US" sz="4400" dirty="0">
                        <a:latin typeface="SutonnyMJ" pitchFamily="2" charset="0"/>
                        <a:cs typeface="SutonnyMJ" pitchFamily="2" charset="0"/>
                      </a:endParaRPr>
                    </a:p>
                  </a:txBody>
                  <a:tcPr/>
                </a:tc>
              </a:tr>
              <a:tr h="10693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dirty="0" smtClean="0">
                          <a:latin typeface="SutonnyMJ"/>
                          <a:ea typeface="Times New Roman"/>
                          <a:cs typeface="Times New Roman"/>
                        </a:rPr>
                        <a:t>1g</a:t>
                      </a:r>
                      <a:endParaRPr lang="en-US" sz="4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>
                          <a:latin typeface="SutonnyMJ"/>
                          <a:ea typeface="Times New Roman"/>
                          <a:cs typeface="Times New Roman"/>
                        </a:rPr>
                        <a:t>10</a:t>
                      </a:r>
                      <a:endParaRPr lang="en-US" sz="4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>
                          <a:latin typeface="SutonnyMJ"/>
                          <a:ea typeface="Times New Roman"/>
                          <a:cs typeface="Times New Roman"/>
                        </a:rPr>
                        <a:t>10</a:t>
                      </a:r>
                      <a:endParaRPr lang="en-US" sz="4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693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dirty="0" smtClean="0">
                          <a:latin typeface="SutonnyMJ"/>
                          <a:ea typeface="Times New Roman"/>
                          <a:cs typeface="Times New Roman"/>
                        </a:rPr>
                        <a:t>2q</a:t>
                      </a:r>
                      <a:endParaRPr lang="en-US" sz="4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dirty="0" smtClean="0">
                          <a:latin typeface="SutonnyMJ"/>
                          <a:ea typeface="Times New Roman"/>
                          <a:cs typeface="Times New Roman"/>
                        </a:rPr>
                        <a:t>16</a:t>
                      </a:r>
                      <a:endParaRPr lang="en-US" sz="4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dirty="0" smtClean="0">
                          <a:latin typeface="SutonnyMJ"/>
                          <a:ea typeface="Times New Roman"/>
                          <a:cs typeface="Times New Roman"/>
                        </a:rPr>
                        <a:t>6</a:t>
                      </a:r>
                      <a:endParaRPr lang="en-US" sz="4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693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dirty="0" smtClean="0">
                          <a:latin typeface="SutonnyMJ"/>
                          <a:ea typeface="Times New Roman"/>
                          <a:cs typeface="Times New Roman"/>
                        </a:rPr>
                        <a:t>3q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dirty="0" smtClean="0">
                          <a:latin typeface="SutonnyMJ"/>
                          <a:ea typeface="Times New Roman"/>
                          <a:cs typeface="Times New Roman"/>
                        </a:rPr>
                        <a:t>20</a:t>
                      </a:r>
                      <a:endParaRPr lang="en-US" sz="4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dirty="0" smtClean="0">
                          <a:latin typeface="SutonnyMJ"/>
                          <a:ea typeface="Times New Roman"/>
                          <a:cs typeface="Times New Roman"/>
                        </a:rPr>
                        <a:t>4</a:t>
                      </a:r>
                      <a:endParaRPr lang="en-US" sz="4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693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dirty="0" smtClean="0">
                          <a:latin typeface="SutonnyMJ"/>
                          <a:ea typeface="Times New Roman"/>
                          <a:cs typeface="Times New Roman"/>
                        </a:rPr>
                        <a:t>4_©</a:t>
                      </a:r>
                      <a:endParaRPr lang="en-US" sz="4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dirty="0" smtClean="0">
                          <a:latin typeface="SutonnyMJ"/>
                          <a:ea typeface="Times New Roman"/>
                          <a:cs typeface="Times New Roman"/>
                        </a:rPr>
                        <a:t>20</a:t>
                      </a:r>
                      <a:endParaRPr lang="en-US" sz="4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dirty="0" smtClean="0">
                          <a:latin typeface="SutonnyMJ"/>
                          <a:ea typeface="Times New Roman"/>
                          <a:cs typeface="Times New Roman"/>
                        </a:rPr>
                        <a:t>0</a:t>
                      </a:r>
                      <a:endParaRPr lang="en-US" sz="4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693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dirty="0" smtClean="0">
                          <a:latin typeface="SutonnyMJ"/>
                          <a:ea typeface="Times New Roman"/>
                          <a:cs typeface="Times New Roman"/>
                        </a:rPr>
                        <a:t>5g</a:t>
                      </a:r>
                      <a:endParaRPr lang="en-US" sz="4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dirty="0" smtClean="0">
                          <a:latin typeface="SutonnyMJ"/>
                          <a:ea typeface="Times New Roman"/>
                          <a:cs typeface="Times New Roman"/>
                        </a:rPr>
                        <a:t>18</a:t>
                      </a:r>
                      <a:endParaRPr lang="en-US" sz="4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dirty="0" smtClean="0">
                          <a:latin typeface="SutonnyMJ"/>
                          <a:ea typeface="Times New Roman"/>
                          <a:cs typeface="Times New Roman"/>
                        </a:rPr>
                        <a:t>-2</a:t>
                      </a:r>
                      <a:endParaRPr lang="en-US" sz="4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2155</Words>
  <Application>Microsoft Office PowerPoint</Application>
  <PresentationFormat>On-screen Show (4:3)</PresentationFormat>
  <Paragraphs>152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A_©bxwZ K¬v‡m mevB‡K h^vMZg</vt:lpstr>
      <vt:lpstr>cye© cvV hvPvB</vt:lpstr>
      <vt:lpstr> Dc‡hvM wK ?  </vt:lpstr>
      <vt:lpstr> †gvU Dc‡hvM I cÖvwšÍK Dc‡hvM  </vt:lpstr>
      <vt:lpstr>evwoi KvR</vt:lpstr>
      <vt:lpstr>cye© cvV hvPvB</vt:lpstr>
      <vt:lpstr> µgn«vmgvb cÖvwšÍK Dc‡hvM wewa </vt:lpstr>
      <vt:lpstr> AbywgZ kZ© t µgn«vmgvb cÖvwšÍK Dc‡hvM wewawU wb‡gœv³ AbywgZ k‡Z©i Dci cÖwZwôZ ; </vt:lpstr>
      <vt:lpstr>Slide 9</vt:lpstr>
      <vt:lpstr>Slide 10</vt:lpstr>
      <vt:lpstr>evwoi KvR</vt:lpstr>
      <vt:lpstr>cye© cvV hvPvB</vt:lpstr>
      <vt:lpstr>  Pvwn`v wK ?  </vt:lpstr>
      <vt:lpstr> Pvwn`vi ˆewkó¨ </vt:lpstr>
      <vt:lpstr>Pvwn`v wewa wK ?</vt:lpstr>
      <vt:lpstr>Pvwn`v wewai e¨wZµg</vt:lpstr>
      <vt:lpstr>evwoi KvR</vt:lpstr>
      <vt:lpstr>cye© cvV hvPvB</vt:lpstr>
      <vt:lpstr>AvR‡Ki cvV t ‡hvMvb wK ?</vt:lpstr>
      <vt:lpstr> ‡hvMvb wewa wK ? </vt:lpstr>
      <vt:lpstr> wewawUi e¨wZµg ¸wj wK wK ? t  </vt:lpstr>
      <vt:lpstr>Av‡jvP¨ cvV gyj¨vqb</vt:lpstr>
      <vt:lpstr>evwoi KvR</vt:lpstr>
      <vt:lpstr>cye© cvV hvPvB</vt:lpstr>
      <vt:lpstr> Pvwn`vi w¯’wZ¯’vcKZv ewj‡Z wK eyS ? </vt:lpstr>
      <vt:lpstr>Slide 26</vt:lpstr>
      <vt:lpstr>Pvwn`vi w¯’wZ¯’vcKZvi myÎ</vt:lpstr>
      <vt:lpstr>Pvwn`vi `vg w¯’wZ¯’vcKZv</vt:lpstr>
      <vt:lpstr>Slide 29</vt:lpstr>
      <vt:lpstr>Pvwn`vi AvovAvwo w¯’wZ¯’vcKZv</vt:lpstr>
      <vt:lpstr>Pvwn`vi AvovAvwo w¯’wZ¯’vcKZvi myÎ</vt:lpstr>
      <vt:lpstr>evwoi KvR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Pvwn`v wK ?  </dc:title>
  <dc:creator>LabPC A4</dc:creator>
  <cp:lastModifiedBy>Lotus Computer</cp:lastModifiedBy>
  <cp:revision>65</cp:revision>
  <dcterms:created xsi:type="dcterms:W3CDTF">2006-08-16T00:00:00Z</dcterms:created>
  <dcterms:modified xsi:type="dcterms:W3CDTF">2016-11-19T03:11:14Z</dcterms:modified>
</cp:coreProperties>
</file>