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93" r:id="rId3"/>
    <p:sldId id="276" r:id="rId4"/>
    <p:sldId id="277" r:id="rId5"/>
    <p:sldId id="295" r:id="rId6"/>
    <p:sldId id="297" r:id="rId7"/>
    <p:sldId id="278" r:id="rId8"/>
    <p:sldId id="279" r:id="rId9"/>
    <p:sldId id="281" r:id="rId10"/>
    <p:sldId id="282" r:id="rId11"/>
    <p:sldId id="299" r:id="rId12"/>
    <p:sldId id="301" r:id="rId13"/>
    <p:sldId id="256" r:id="rId14"/>
    <p:sldId id="257" r:id="rId15"/>
    <p:sldId id="274" r:id="rId16"/>
    <p:sldId id="275" r:id="rId17"/>
    <p:sldId id="303" r:id="rId18"/>
    <p:sldId id="305" r:id="rId19"/>
    <p:sldId id="271" r:id="rId20"/>
    <p:sldId id="268" r:id="rId21"/>
    <p:sldId id="269" r:id="rId22"/>
    <p:sldId id="310" r:id="rId23"/>
    <p:sldId id="307" r:id="rId24"/>
    <p:sldId id="308" r:id="rId25"/>
    <p:sldId id="285" r:id="rId26"/>
    <p:sldId id="286" r:id="rId27"/>
    <p:sldId id="287" r:id="rId28"/>
    <p:sldId id="288" r:id="rId29"/>
    <p:sldId id="290" r:id="rId30"/>
    <p:sldId id="289" r:id="rId31"/>
    <p:sldId id="291" r:id="rId32"/>
    <p:sldId id="31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</a:rPr>
              <a:t>A_©bxwZ K¬v‡m mevB‡K h^vMZg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057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SutonnyMJ" pitchFamily="2" charset="0"/>
            </a:endParaRPr>
          </a:p>
        </p:txBody>
      </p:sp>
      <p:pic>
        <p:nvPicPr>
          <p:cNvPr id="2052" name="Picture 4" descr="C:\Users\Public\Pictures\Sample Pictures\Tuli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304800"/>
            <a:ext cx="94488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90600" y="2514600"/>
            <a:ext cx="76200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20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A_©bxwZ K¬v‡m mevB‡K </a:t>
            </a:r>
            <a:r>
              <a:rPr lang="en-US" sz="1660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¯^vMZg</a:t>
            </a:r>
            <a:endParaRPr lang="en-US" sz="720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1524000" y="5943600"/>
            <a:ext cx="640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-1943100" y="3390900"/>
            <a:ext cx="6858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1562100" y="1562100"/>
            <a:ext cx="5867400" cy="472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876300" y="3924300"/>
            <a:ext cx="403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2743200" y="46482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4229100" y="52197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6400800" y="64008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1447800" y="19050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1524000" y="33528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 flipV="1">
            <a:off x="1524000" y="4495800"/>
            <a:ext cx="3429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1447800" y="6815796"/>
            <a:ext cx="541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90800" y="601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1g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33800" y="601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1g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48200" y="601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1g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5000" y="6019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1g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evwoi KvR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µ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wPÎmn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6000" dirty="0" smtClean="0">
              <a:solidFill>
                <a:srgbClr val="3366FF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FontTx/>
              <a:buNone/>
              <a:defRPr/>
            </a:pPr>
            <a:r>
              <a:rPr lang="en-US" sz="138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3800" dirty="0">
              <a:solidFill>
                <a:schemeClr val="accent1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cye© cvV hvPvB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endParaRPr lang="en-US" sz="5400" dirty="0" smtClean="0">
              <a:solidFill>
                <a:srgbClr val="3366FF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? 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µ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wPÎmn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61999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Pvwn`v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wK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? </a:t>
            </a:r>
            <a:r>
              <a:rPr lang="en-US" sz="4800" b="1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/>
            </a:r>
            <a:br>
              <a:rPr lang="en-US" sz="4800" b="1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609600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mvaviY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A‡_©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Pvwn`v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ej‡Z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Kvb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wKQy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cvIqvi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B”Qv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AvKvsLv‡K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eySvq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wKšÍy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A_©bxwZ‡Z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Kej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Kvb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wKQy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cvIqvi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AvKvsLv‡KB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Pvwn`v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e‡j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†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hgb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-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GKRb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wf¶z‡Ki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Mvwoi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cvIqvi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B”Qv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AvKvsL¨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_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vK‡Z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cv‡i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wKšÍz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A_©bxwZi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fvlvq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GUv‡K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Pvwn`v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ejv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Kvib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Mvox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Kbvi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mvg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_©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bB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Avevi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GKRb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K…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cb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abx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e¨w³i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Mvox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cvIqvi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AvKvsL¨vI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A_©bxwZ‡Z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Pvwn`v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n‡ebv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Kvib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A_©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Mvox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Kbvi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B”Qv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bB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A_©bxwZ‡Z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Pvwn`v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ej‡Z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Kvh©Ki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Pvwn`v‡K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wb‡`©k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7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7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73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7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</a:t>
            </a:r>
            <a:br>
              <a:rPr lang="en-US" sz="7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</p:spPr>
        <p:txBody>
          <a:bodyPr/>
          <a:lstStyle/>
          <a:p>
            <a:pPr lvl="0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lvl="0"/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`ªe¨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cvIqvi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B”Qv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AvKvsL¨v</a:t>
            </a:r>
            <a:endParaRPr lang="en-US" sz="60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lvl="0" algn="ctr"/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`ª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e¨wU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µ‡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qi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mvg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_©|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lvl="0"/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A_©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e¨q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e¨wU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Kbvi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B”Qv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4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Pvwn`v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wewa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wK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wewai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`vg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cwigv‡bi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we`¨gvb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wµqvMZ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m¤úK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ÔAb¨vb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AcwiewZ©Z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‡_‡KÕ 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vfvweK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`vg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n«vm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`vg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× 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n«vm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`vg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cwigv‡bi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Giƒc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wecixZ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m¤ú©K‡K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Aa¨vcK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gvk©v‡ji</a:t>
            </a:r>
            <a:r>
              <a:rPr lang="en-US" b="1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,Ò‡h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wewai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`ª‡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`vg I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cwigv‡bi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wecixZ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m¤úK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Ó</a:t>
            </a:r>
          </a:p>
          <a:p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Aa¨vcK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WwgwbK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m¨vj‡fUi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 Ò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`vg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cwigv‡bi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wecixZ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m¤úK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iLvi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FYvZ¡K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Xvj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Ó</a:t>
            </a:r>
          </a:p>
          <a:p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ÒAb¨vb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AcwiewZ©ZÓ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†µ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Avw_©K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iywP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Af¨vm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†µ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mgqKvj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m¤úwKZ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Ab¨vb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`ª‡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`vg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w¯’i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AcwiewZ©Z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Pvwn`v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wewai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e</a:t>
            </a:r>
            <a:r>
              <a:rPr lang="en-US" sz="6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wZµg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5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wM‡db</a:t>
            </a:r>
            <a:r>
              <a:rPr lang="en-US" sz="5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`ªe¨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2| †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fe‡jb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`ªe¨ </a:t>
            </a:r>
          </a:p>
          <a:p>
            <a:pPr>
              <a:buNone/>
            </a:pP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Af¨vm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iywPi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cwieZ©b</a:t>
            </a:r>
            <a:endParaRPr lang="en-US" sz="54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5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Ae¯’vMZ</a:t>
            </a:r>
            <a:r>
              <a:rPr lang="en-US" sz="5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Kvib</a:t>
            </a:r>
            <a:r>
              <a:rPr lang="en-US" sz="5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sz="5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fwel</a:t>
            </a:r>
            <a:r>
              <a:rPr lang="en-US" sz="5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¨‡Z `vg </a:t>
            </a:r>
            <a:r>
              <a:rPr lang="en-US" sz="5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5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©‡bi m¤¢</a:t>
            </a:r>
            <a:r>
              <a:rPr lang="en-US" sz="5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vebv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5| </a:t>
            </a:r>
            <a:r>
              <a:rPr lang="en-US" sz="5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weKí</a:t>
            </a:r>
            <a:r>
              <a:rPr lang="en-US" sz="5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sz="54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sz="54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`vg</a:t>
            </a:r>
            <a:r>
              <a:rPr lang="en-US" sz="5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</a:t>
            </a:r>
            <a:endParaRPr lang="en-US" sz="40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evwoi KvR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?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?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e¨wZµgmn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6000" dirty="0" smtClean="0">
              <a:solidFill>
                <a:srgbClr val="3366FF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FontTx/>
              <a:buNone/>
              <a:defRPr/>
            </a:pPr>
            <a:r>
              <a:rPr lang="en-US" sz="138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3800" dirty="0">
              <a:solidFill>
                <a:schemeClr val="accent1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cye© cvV hvPvB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endParaRPr lang="en-US" sz="5400" dirty="0" smtClean="0">
              <a:solidFill>
                <a:srgbClr val="3366FF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54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54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54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? </a:t>
            </a:r>
            <a:r>
              <a:rPr lang="en-US" sz="54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54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54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54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? </a:t>
            </a:r>
            <a:r>
              <a:rPr lang="en-US" sz="54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e¨wZµgmn</a:t>
            </a:r>
            <a:r>
              <a:rPr lang="en-US" sz="54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54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54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54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54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</a:rPr>
              <a:t>AvR‡Ki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</a:rPr>
              <a:t>cvV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</a:rPr>
              <a:t> t ‡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</a:rPr>
              <a:t>hvMvb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</a:rPr>
              <a:t>wK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</a:rPr>
              <a:t> 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62484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mvavib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A‡_© †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mieivn‡K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‘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A_©bxwZ‡Z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v‡g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we‡µ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ZvMb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cÖ¯‘Z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Aa¨vcK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gqvm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Ò‡Kvb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m¤¢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`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v‡g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weµ‡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qi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RbKK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Dc¯’vcb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ZvwjKv‡K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Ó</a:t>
            </a:r>
          </a:p>
          <a:p>
            <a:pPr>
              <a:buNone/>
            </a:pP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Aa¨vcK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i¨vMvb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Ò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dvg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v‡g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`ªe¨ weµ‡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qi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B”Qv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cvlb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hvMv‡bi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Ó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DcwiD³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mÁvi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Av‡jv‡K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v‡g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we†µ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we†µ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ZvMb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cÖ¯‘Z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B”QyK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400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cye© cvV hvPvB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ewj‡Z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eyS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2|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mij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Xvj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cwigvc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4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4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? </a:t>
            </a:r>
            <a:endParaRPr lang="en-US" sz="49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wewai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mvnv‡h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`vg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hvMv†bi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cwigv‡bi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we`¨gvb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wµqvMZ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m¤úK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ÔAb¨vb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AcwiewZ©Z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‡_‡KÕ 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vfvweK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`vg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n«vm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c‡j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hvMv‡bi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n«vm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`vg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× 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c‡j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hvMv‡bi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`vg I 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hvMv‡bi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Giƒc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wµqvMZ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m¤ú©K‡K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ÔAb¨vb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AcwiewZ©ZÕ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DcKi‡bi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`vg,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KvwiMwi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Ávb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AvenvIqv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c‡b¨i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Av‡ivwcZ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w¯’i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AcwiewZ©Z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`vg I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hvMv†bi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cwigv‡bi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wbf©ikxjZvi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‡¤œ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mgxKi‡bi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= f (P)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f ( P ) &gt; 0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A_©vr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©‡b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hvMv‡bi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mggyLx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53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wewawUi</a:t>
            </a:r>
            <a:r>
              <a:rPr lang="en-US" sz="53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3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e¨wZµg</a:t>
            </a:r>
            <a:r>
              <a:rPr lang="en-US" sz="53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53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wj</a:t>
            </a:r>
            <a:r>
              <a:rPr lang="en-US" sz="53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3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53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3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53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? t </a:t>
            </a:r>
            <a:r>
              <a:rPr lang="en-US" sz="5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53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mxgve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× †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kª‡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t </a:t>
            </a:r>
          </a:p>
          <a:p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fwel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¨‡Z `vg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©‡bi m¤¢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vebv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t </a:t>
            </a:r>
          </a:p>
          <a:p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DcKi‡bi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mxgve×Zv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t </a:t>
            </a:r>
          </a:p>
          <a:p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wech©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t </a:t>
            </a:r>
          </a:p>
          <a:p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cwienb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t </a:t>
            </a:r>
          </a:p>
          <a:p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A_©‰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yie¯’v</a:t>
            </a:r>
            <a:r>
              <a:rPr lang="en-US" sz="40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Av‡jvP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gyj¨vqb</a:t>
            </a:r>
            <a:endParaRPr lang="en-US" sz="60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1| ‡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2| ‡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3| ‡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wewai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e¨wZµg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evwoi KvR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? ‡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?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e¨wZµgmn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6000" dirty="0" smtClean="0">
              <a:solidFill>
                <a:srgbClr val="3366FF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FontTx/>
              <a:buNone/>
              <a:defRPr/>
            </a:pPr>
            <a:r>
              <a:rPr lang="en-US" sz="138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3800" dirty="0">
              <a:solidFill>
                <a:schemeClr val="accent1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cye© cvV hvPvB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endParaRPr lang="en-US" sz="5400" dirty="0" smtClean="0">
              <a:solidFill>
                <a:srgbClr val="3366FF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1| ‡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pPr>
              <a:buNone/>
            </a:pP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2| ‡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pPr>
              <a:buNone/>
            </a:pP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3| ‡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wewai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e¨wZµg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?</a:t>
            </a:r>
            <a:endParaRPr lang="en-US" sz="5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4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4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sz="4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ewj‡Z</a:t>
            </a:r>
            <a:r>
              <a:rPr lang="en-US" sz="4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eyS</a:t>
            </a:r>
            <a:r>
              <a:rPr lang="en-US" sz="4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?</a:t>
            </a:r>
            <a:r>
              <a:rPr lang="en-US" sz="49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9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mvavib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nvi‡K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eySvq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A‡c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¶‡K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we‡eP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h‡Kvb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vaxb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Pj‡Ki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kZvswkK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kZvswkK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N‡U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gvÎv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AbycvZ‡K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 </a:t>
            </a:r>
          </a:p>
          <a:p>
            <a:pPr>
              <a:buNone/>
            </a:pP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K‡qK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</a:p>
          <a:p>
            <a:pPr>
              <a:buNone/>
            </a:pP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`vg 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endParaRPr lang="en-US" sz="3600" dirty="0" smtClean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I </a:t>
            </a:r>
          </a:p>
          <a:p>
            <a:pPr>
              <a:buNone/>
            </a:pP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AvovAvwo</a:t>
            </a:r>
            <a:r>
              <a:rPr lang="en-US" sz="36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endParaRPr lang="en-US" sz="3600" dirty="0" smtClean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A_©bxwZwe`iv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`vg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w¯’wZ¯’vcKZ†KB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`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v‡gi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N‡U|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wKš‘y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v‡gi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©‡b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me©`v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GKB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nv‡i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`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v‡gi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Av‡cw¶K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kZvswkK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Av‡cw¶K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kZvswkK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cwieZ©Z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N‡U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AbycvZ‡K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Ab¨fv‡e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v‡gi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gvÎv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nv‡i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mvov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†`q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Zv‡KB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Aa¨vcK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gvk©v‡ji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Ò`v‡gi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†h `ª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gš’i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MwZ‡Z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cwiewZ©Z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Ó</a:t>
            </a:r>
          </a:p>
          <a:p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A_©bxwZwe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wR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wjc&amp;mx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Ò‡Kvb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v‡gi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cwigv‡b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mvov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†`q,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Zv‡KB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myZivs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v‡gi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cwigv‡bi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N‡U,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gvÎv‡K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w¯’wZ¯’vcKZvi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myÎ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838200"/>
            <a:ext cx="8991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`vg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†µ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A‡qi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N‡U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AbycvZ‡K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Ab¨fv‡e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Av‡qi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Av‡cw¶K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kZvswkK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Av‡cw¶K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kZvswkK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cwieZ©Z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N‡U,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AbycvZ‡K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                       </a:t>
            </a:r>
          </a:p>
          <a:p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A_©bxwZwe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wR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wjc&amp;mx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ÒAv‡qi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mvov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Iqvi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gvÎv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nvi‡K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Ó</a:t>
            </a:r>
          </a:p>
          <a:p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A_©bxwZwe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ievi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ÒAv‡qi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gvÎvq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mvov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†`q,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 Ó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myZivs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Av‡qi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cwigv‡bi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N‡U,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gvÎv‡K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4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67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67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7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67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?</a:t>
            </a:r>
            <a:r>
              <a:rPr lang="en-US" sz="4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9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mvavib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A‡_©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DcKvwiZv‡K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eySvq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A_©bxwZ‡Z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¸b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¶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gZv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Afve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cyib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h‡Kvb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e¯‘MZ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Ae¯‘MZ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`ªe¨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Afve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gUv‡Z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cvi†jB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eyS‡Z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†h, H `ª‡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LvZv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Kj‡gi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Zgwb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¶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wZKi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`ªe¨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ZvgvK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g`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BZ¨vw`i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Dc‡hv‡Mi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‡_ ˆ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bwZKZvi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m¤úK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e¨w³i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iywP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Af¨vm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cwiewZ©Z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Zgwb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cwiewZ©Z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A_©bxwZwe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m¨vj‡fUi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Ó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¸b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†fv³vi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cÖ‡qvRbxqZv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Afve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gUv‡Z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m¶g|Ó</a:t>
            </a:r>
            <a:endParaRPr lang="en-US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A_©bxwZwe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gqvm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Ó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¸b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¶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gZv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Afve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cyib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m¶g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nq|Ó</a:t>
            </a:r>
            <a:endParaRPr lang="en-US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myZivs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¸b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¶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gZv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Afve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cyi‡Y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m¶g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AvovAvwo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`ªe¨ G‡K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Ac‡ii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cwieZ©K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cwicyiK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AvovAvwo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w¯’wZ¯’vcKZvi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avibv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Gi~c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m¤úK©hy³ `ª‡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†¶‡Î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v‡gi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Av‡cw¶K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kZvswkK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`ª‡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Av‡cw¶K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kZvswkK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cwieZ©Z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N‡U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AbycvZ‡K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AvovAvwo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	</a:t>
            </a:r>
          </a:p>
          <a:p>
            <a:endParaRPr lang="en-US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Aa¨vcK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KzUmyBqvwbm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Ò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AvovAvwo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Y `ª‡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v‡gi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AvbycvwZK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©‡bi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X `ª‡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cwigv‡bi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AvbycvwZK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cwieZ©b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Ó</a:t>
            </a:r>
          </a:p>
          <a:p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myZivs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m¤úK©hy³ `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†¶‡Î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v‡gi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cwieZ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©‡b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`ª‡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mvov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Iqvi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gvÎv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AbycvZ‡K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AvovAvwo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AvovAvwo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w¯’wZ¯’vcKZvi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myÎ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evwoi KvR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w¯’wZ¯’vcKZv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cÖKvi‡f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6000" dirty="0" smtClean="0">
              <a:solidFill>
                <a:srgbClr val="3366FF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FontTx/>
              <a:buNone/>
              <a:defRPr/>
            </a:pPr>
            <a:r>
              <a:rPr lang="en-US" sz="138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3800" dirty="0">
              <a:solidFill>
                <a:schemeClr val="accent1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fvMK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…Z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GKK †_‡K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cÖvß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Dc‡hv‡Mi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mgwó‡K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-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‡fv³v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3wU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Kgjv‡jey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µq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aiv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1g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Kgjv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†_‡K †m 10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2q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Kgjv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†_‡K †m 8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3q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Kgjv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†_‡K †m 6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mgcwigvb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myZivs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fvMK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…Z 3wU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Kgjv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cÖvß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(10+8+6)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=24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fv‡Mi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e„w×i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‡_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µ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nv‡i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fv‡Mi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GK GKK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×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c‡j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cwigvb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ev‡o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A_©vr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AwZwi³ GKK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†_‡K †h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Zv‡K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‡fv³v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2wU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Kgjv‡jey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µq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aiv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1g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Kgjv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†_‡K †m 10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2wU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Kgjv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†_‡K †m 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18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mgcwigvb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G‡¶‡Î 2q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KgjvwU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GKK|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myZivs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G‡¶‡Î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(18-10)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= 8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A_©vr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`ª‡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AwZwi³ GKK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hZUzKz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Zv‡KB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evwoi KvR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? †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Dc‡hv‡Mi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6000" dirty="0" err="1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sz="6000" dirty="0" smtClean="0">
                <a:solidFill>
                  <a:srgbClr val="3366FF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6000" dirty="0" smtClean="0">
              <a:solidFill>
                <a:srgbClr val="3366FF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FontTx/>
              <a:buNone/>
              <a:defRPr/>
            </a:pPr>
            <a:r>
              <a:rPr lang="en-US" sz="13800" dirty="0" err="1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dirty="0" smtClean="0">
                <a:solidFill>
                  <a:schemeClr val="accent1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3800" dirty="0">
              <a:solidFill>
                <a:schemeClr val="accent1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  <a:cs typeface="SutonnyMJ" pitchFamily="2" charset="0"/>
              </a:rPr>
              <a:t>cye© cvV hvPvB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solidFill>
            <a:srgbClr val="00FFFF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endParaRPr lang="en-US" sz="5400" dirty="0" smtClean="0">
              <a:solidFill>
                <a:srgbClr val="3366FF"/>
              </a:solidFill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? †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Dc‡hv‡Mi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5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sz="54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4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µ</a:t>
            </a:r>
            <a:r>
              <a:rPr lang="en-US" sz="4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sz="4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sz="4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4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wewa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µ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wewai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avibvwU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Rvg©vb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A_©bxwZwea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n¨vig¨vb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nbwiL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Mv‡mb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me©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Ki‡jI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cieZ©x‡Z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Aa¨vcK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gvk©v‡ji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nv‡Z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wewai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cwikxwjZ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i~c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gyje³e¨ t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Gwewai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gyje³e¨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AcwiewZ©Z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†_‡K †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GKRb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e¨w³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GKB `ª‡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µ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gvMZ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evov‡Z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H `ª‡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e¨i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µ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gvš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^‡q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Kg‡Z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Aa¨vcK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gvk©v‡ji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, Ó †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gRy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e„w×i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e¨w³ †h AwZwi³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gRy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e„w×I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Kg‡Z</a:t>
            </a:r>
            <a:r>
              <a:rPr lang="en-US" sz="36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v‡K|Ó</a:t>
            </a:r>
            <a:endParaRPr lang="en-US" dirty="0" smtClean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AbywgZ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kZ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t 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µ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gn«vmgvb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wewawU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wb‡gœv³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AbywgZ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k‡Z©i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;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GK‡Ki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cwigvc‡hvM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¨|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c‡Y¨i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GKK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mgRvZxq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3| †fv³vi 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iywP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Af¨vm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AcwiewZ©Z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4| †fv³vi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AvPib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hyw³kxj|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5|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A‡_©i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gva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cwigvc‡hvM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¨|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6|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A‡_©i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cÖvwšÍK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Dc‡hvM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w¯’i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7|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fv‡Mi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GKK ¸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cwic~Y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Z…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wß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jv‡fi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ch©vß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endParaRPr lang="en-US" sz="36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8|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fv‡Mi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†¶‡Î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mg‡qi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e¨eavb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76200" y="0"/>
          <a:ext cx="9220200" cy="6687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3048000"/>
                <a:gridCol w="3048000"/>
              </a:tblGrid>
              <a:tr h="10693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latin typeface="SutonnyMJ" pitchFamily="2" charset="0"/>
                          <a:cs typeface="SutonnyMJ" pitchFamily="2" charset="0"/>
                        </a:rPr>
                        <a:t>`ª‡</a:t>
                      </a:r>
                      <a:r>
                        <a:rPr lang="en-US" sz="4800" dirty="0" err="1" smtClean="0">
                          <a:latin typeface="SutonnyMJ" pitchFamily="2" charset="0"/>
                          <a:cs typeface="SutonnyMJ" pitchFamily="2" charset="0"/>
                        </a:rPr>
                        <a:t>e¨i</a:t>
                      </a:r>
                      <a:r>
                        <a:rPr lang="en-US" sz="4800" baseline="0" dirty="0" smtClean="0">
                          <a:latin typeface="SutonnyMJ" pitchFamily="2" charset="0"/>
                          <a:cs typeface="SutonnyMJ" pitchFamily="2" charset="0"/>
                        </a:rPr>
                        <a:t> GKK</a:t>
                      </a:r>
                      <a:endParaRPr lang="en-US" sz="4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4400" dirty="0" err="1" smtClean="0"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r>
                        <a:rPr lang="en-US" sz="4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Dc‡hvM</a:t>
                      </a:r>
                      <a:endParaRPr lang="en-US" sz="4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err="1" smtClean="0">
                          <a:latin typeface="SutonnyMJ" pitchFamily="2" charset="0"/>
                          <a:cs typeface="SutonnyMJ" pitchFamily="2" charset="0"/>
                        </a:rPr>
                        <a:t>cÖvwšÍK</a:t>
                      </a:r>
                      <a:r>
                        <a:rPr lang="en-US" sz="4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Dc‡hvM</a:t>
                      </a:r>
                      <a:endParaRPr lang="en-US" sz="4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10693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latin typeface="SutonnyMJ"/>
                          <a:ea typeface="Times New Roman"/>
                          <a:cs typeface="Times New Roman"/>
                        </a:rPr>
                        <a:t>1g</a:t>
                      </a:r>
                      <a:endParaRPr lang="en-US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>
                          <a:latin typeface="SutonnyMJ"/>
                          <a:ea typeface="Times New Roman"/>
                          <a:cs typeface="Times New Roman"/>
                        </a:rPr>
                        <a:t>10</a:t>
                      </a:r>
                      <a:endParaRPr lang="en-US" sz="4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>
                          <a:latin typeface="SutonnyMJ"/>
                          <a:ea typeface="Times New Roman"/>
                          <a:cs typeface="Times New Roman"/>
                        </a:rPr>
                        <a:t>10</a:t>
                      </a:r>
                      <a:endParaRPr lang="en-US" sz="4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93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latin typeface="SutonnyMJ"/>
                          <a:ea typeface="Times New Roman"/>
                          <a:cs typeface="Times New Roman"/>
                        </a:rPr>
                        <a:t>2q</a:t>
                      </a:r>
                      <a:endParaRPr lang="en-US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 smtClean="0">
                          <a:latin typeface="SutonnyMJ"/>
                          <a:ea typeface="Times New Roman"/>
                          <a:cs typeface="Times New Roman"/>
                        </a:rPr>
                        <a:t>16</a:t>
                      </a:r>
                      <a:endParaRPr lang="en-US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latin typeface="SutonnyMJ"/>
                          <a:ea typeface="Times New Roman"/>
                          <a:cs typeface="Times New Roman"/>
                        </a:rPr>
                        <a:t>6</a:t>
                      </a:r>
                      <a:endParaRPr lang="en-US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93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latin typeface="SutonnyMJ"/>
                          <a:ea typeface="Times New Roman"/>
                          <a:cs typeface="Times New Roman"/>
                        </a:rPr>
                        <a:t>3q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 smtClean="0">
                          <a:latin typeface="SutonnyMJ"/>
                          <a:ea typeface="Times New Roman"/>
                          <a:cs typeface="Times New Roman"/>
                        </a:rPr>
                        <a:t>20</a:t>
                      </a:r>
                      <a:endParaRPr lang="en-US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latin typeface="SutonnyMJ"/>
                          <a:ea typeface="Times New Roman"/>
                          <a:cs typeface="Times New Roman"/>
                        </a:rPr>
                        <a:t>4</a:t>
                      </a:r>
                      <a:endParaRPr lang="en-US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93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latin typeface="SutonnyMJ"/>
                          <a:ea typeface="Times New Roman"/>
                          <a:cs typeface="Times New Roman"/>
                        </a:rPr>
                        <a:t>4_©</a:t>
                      </a:r>
                      <a:endParaRPr lang="en-US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 smtClean="0">
                          <a:latin typeface="SutonnyMJ"/>
                          <a:ea typeface="Times New Roman"/>
                          <a:cs typeface="Times New Roman"/>
                        </a:rPr>
                        <a:t>20</a:t>
                      </a:r>
                      <a:endParaRPr lang="en-US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latin typeface="SutonnyMJ"/>
                          <a:ea typeface="Times New Roman"/>
                          <a:cs typeface="Times New Roman"/>
                        </a:rPr>
                        <a:t>0</a:t>
                      </a:r>
                      <a:endParaRPr lang="en-US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93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latin typeface="SutonnyMJ"/>
                          <a:ea typeface="Times New Roman"/>
                          <a:cs typeface="Times New Roman"/>
                        </a:rPr>
                        <a:t>5g</a:t>
                      </a:r>
                      <a:endParaRPr lang="en-US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dirty="0" smtClean="0">
                          <a:latin typeface="SutonnyMJ"/>
                          <a:ea typeface="Times New Roman"/>
                          <a:cs typeface="Times New Roman"/>
                        </a:rPr>
                        <a:t>18</a:t>
                      </a:r>
                      <a:endParaRPr lang="en-US" sz="4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 smtClean="0">
                          <a:latin typeface="SutonnyMJ"/>
                          <a:ea typeface="Times New Roman"/>
                          <a:cs typeface="Times New Roman"/>
                        </a:rPr>
                        <a:t>-2</a:t>
                      </a:r>
                      <a:endParaRPr lang="en-US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2155</Words>
  <Application>Microsoft Office PowerPoint</Application>
  <PresentationFormat>On-screen Show (4:3)</PresentationFormat>
  <Paragraphs>152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A_©bxwZ K¬v‡m mevB‡K h^vMZg</vt:lpstr>
      <vt:lpstr>cye© cvV hvPvB</vt:lpstr>
      <vt:lpstr> Dc‡hvM wK ?  </vt:lpstr>
      <vt:lpstr> †gvU Dc‡hvM I cÖvwšÍK Dc‡hvM  </vt:lpstr>
      <vt:lpstr>evwoi KvR</vt:lpstr>
      <vt:lpstr>cye© cvV hvPvB</vt:lpstr>
      <vt:lpstr> µgn«vmgvb cÖvwšÍK Dc‡hvM wewa </vt:lpstr>
      <vt:lpstr> AbywgZ kZ© t µgn«vmgvb cÖvwšÍK Dc‡hvM wewawU wb‡gœv³ AbywgZ k‡Z©i Dci cÖwZwôZ ; </vt:lpstr>
      <vt:lpstr>Slide 9</vt:lpstr>
      <vt:lpstr>Slide 10</vt:lpstr>
      <vt:lpstr>evwoi KvR</vt:lpstr>
      <vt:lpstr>cye© cvV hvPvB</vt:lpstr>
      <vt:lpstr>  Pvwn`v wK ?  </vt:lpstr>
      <vt:lpstr> Pvwn`vi ˆewkó¨ </vt:lpstr>
      <vt:lpstr>Pvwn`v wewa wK ?</vt:lpstr>
      <vt:lpstr>Pvwn`v wewai e¨wZµg</vt:lpstr>
      <vt:lpstr>evwoi KvR</vt:lpstr>
      <vt:lpstr>cye© cvV hvPvB</vt:lpstr>
      <vt:lpstr>AvR‡Ki cvV t ‡hvMvb wK ?</vt:lpstr>
      <vt:lpstr> ‡hvMvb wewa wK ? </vt:lpstr>
      <vt:lpstr> wewawUi e¨wZµg ¸wj wK wK ? t  </vt:lpstr>
      <vt:lpstr>Av‡jvP¨ cvV gyj¨vqb</vt:lpstr>
      <vt:lpstr>evwoi KvR</vt:lpstr>
      <vt:lpstr>cye© cvV hvPvB</vt:lpstr>
      <vt:lpstr> Pvwn`vi w¯’wZ¯’vcKZv ewj‡Z wK eyS ? </vt:lpstr>
      <vt:lpstr>Slide 26</vt:lpstr>
      <vt:lpstr>Pvwn`vi w¯’wZ¯’vcKZvi myÎ</vt:lpstr>
      <vt:lpstr>Pvwn`vi `vg w¯’wZ¯’vcKZv</vt:lpstr>
      <vt:lpstr>Slide 29</vt:lpstr>
      <vt:lpstr>Pvwn`vi AvovAvwo w¯’wZ¯’vcKZv</vt:lpstr>
      <vt:lpstr>Pvwn`vi AvovAvwo w¯’wZ¯’vcKZvi myÎ</vt:lpstr>
      <vt:lpstr>evwoi KvR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Pvwn`v wK ?  </dc:title>
  <dc:creator>LabPC A4</dc:creator>
  <cp:lastModifiedBy>Lotus Computer</cp:lastModifiedBy>
  <cp:revision>65</cp:revision>
  <dcterms:created xsi:type="dcterms:W3CDTF">2006-08-16T00:00:00Z</dcterms:created>
  <dcterms:modified xsi:type="dcterms:W3CDTF">2016-11-19T03:11:14Z</dcterms:modified>
</cp:coreProperties>
</file>